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  <p:sldId id="267" r:id="rId13"/>
    <p:sldId id="275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F73AF3-80F1-95D5-449B-1348B027DB46}" v="287" dt="2025-04-25T14:22:56.758"/>
    <p1510:client id="{6CA9D51C-9784-F8E3-501A-08C128D40311}" v="543" dt="2025-04-25T13:51:53.462"/>
    <p1510:client id="{A3DEFD1C-AAB4-927A-6D25-8BC316B96A3B}" v="195" dt="2025-04-25T14:50:06.387"/>
    <p1510:client id="{E473851E-483F-8763-D4B3-AD7D682B7EB1}" v="262" dt="2025-04-25T13:59:07.235"/>
    <p1510:client id="{F5437AFB-D54D-5D15-0829-89509EBCAF28}" v="997" dt="2025-04-24T22:34:18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Dijanović" userId="S::bdijanovic@fhs.hr::f8545ab7-9509-43f8-ad03-eab4802e02bd" providerId="AD" clId="Web-{6CA9D51C-9784-F8E3-501A-08C128D40311}"/>
    <pc:docChg chg="addSld modSld">
      <pc:chgData name="Barbara Dijanović" userId="S::bdijanovic@fhs.hr::f8545ab7-9509-43f8-ad03-eab4802e02bd" providerId="AD" clId="Web-{6CA9D51C-9784-F8E3-501A-08C128D40311}" dt="2025-04-25T13:51:53.462" v="541" actId="20577"/>
      <pc:docMkLst>
        <pc:docMk/>
      </pc:docMkLst>
      <pc:sldChg chg="modSp">
        <pc:chgData name="Barbara Dijanović" userId="S::bdijanovic@fhs.hr::f8545ab7-9509-43f8-ad03-eab4802e02bd" providerId="AD" clId="Web-{6CA9D51C-9784-F8E3-501A-08C128D40311}" dt="2025-04-25T13:35:22.955" v="376" actId="20577"/>
        <pc:sldMkLst>
          <pc:docMk/>
          <pc:sldMk cId="2796956023" sldId="257"/>
        </pc:sldMkLst>
        <pc:spChg chg="mod">
          <ac:chgData name="Barbara Dijanović" userId="S::bdijanovic@fhs.hr::f8545ab7-9509-43f8-ad03-eab4802e02bd" providerId="AD" clId="Web-{6CA9D51C-9784-F8E3-501A-08C128D40311}" dt="2025-04-25T13:35:22.955" v="376" actId="20577"/>
          <ac:spMkLst>
            <pc:docMk/>
            <pc:sldMk cId="2796956023" sldId="257"/>
            <ac:spMk id="3" creationId="{A26FB9B7-4CA7-2BAA-C2B6-41B97DA642A3}"/>
          </ac:spMkLst>
        </pc:spChg>
      </pc:sldChg>
      <pc:sldChg chg="modSp">
        <pc:chgData name="Barbara Dijanović" userId="S::bdijanovic@fhs.hr::f8545ab7-9509-43f8-ad03-eab4802e02bd" providerId="AD" clId="Web-{6CA9D51C-9784-F8E3-501A-08C128D40311}" dt="2025-04-25T13:19:49.684" v="86" actId="20577"/>
        <pc:sldMkLst>
          <pc:docMk/>
          <pc:sldMk cId="1792859375" sldId="264"/>
        </pc:sldMkLst>
        <pc:spChg chg="mod">
          <ac:chgData name="Barbara Dijanović" userId="S::bdijanovic@fhs.hr::f8545ab7-9509-43f8-ad03-eab4802e02bd" providerId="AD" clId="Web-{6CA9D51C-9784-F8E3-501A-08C128D40311}" dt="2025-04-25T13:19:49.684" v="86" actId="20577"/>
          <ac:spMkLst>
            <pc:docMk/>
            <pc:sldMk cId="1792859375" sldId="264"/>
            <ac:spMk id="3" creationId="{BB46135D-9E10-E0B9-20CD-7D0AA4ECE190}"/>
          </ac:spMkLst>
        </pc:spChg>
      </pc:sldChg>
      <pc:sldChg chg="modSp">
        <pc:chgData name="Barbara Dijanović" userId="S::bdijanovic@fhs.hr::f8545ab7-9509-43f8-ad03-eab4802e02bd" providerId="AD" clId="Web-{6CA9D51C-9784-F8E3-501A-08C128D40311}" dt="2025-04-25T13:34:41.891" v="335" actId="20577"/>
        <pc:sldMkLst>
          <pc:docMk/>
          <pc:sldMk cId="2729200196" sldId="268"/>
        </pc:sldMkLst>
        <pc:spChg chg="mod">
          <ac:chgData name="Barbara Dijanović" userId="S::bdijanovic@fhs.hr::f8545ab7-9509-43f8-ad03-eab4802e02bd" providerId="AD" clId="Web-{6CA9D51C-9784-F8E3-501A-08C128D40311}" dt="2025-04-25T13:34:41.891" v="335" actId="20577"/>
          <ac:spMkLst>
            <pc:docMk/>
            <pc:sldMk cId="2729200196" sldId="268"/>
            <ac:spMk id="3" creationId="{8E436413-B4D5-744A-2DD2-9438F13B3054}"/>
          </ac:spMkLst>
        </pc:spChg>
      </pc:sldChg>
      <pc:sldChg chg="modSp new">
        <pc:chgData name="Barbara Dijanović" userId="S::bdijanovic@fhs.hr::f8545ab7-9509-43f8-ad03-eab4802e02bd" providerId="AD" clId="Web-{6CA9D51C-9784-F8E3-501A-08C128D40311}" dt="2025-04-25T13:51:53.462" v="541" actId="20577"/>
        <pc:sldMkLst>
          <pc:docMk/>
          <pc:sldMk cId="83277407" sldId="269"/>
        </pc:sldMkLst>
        <pc:spChg chg="mod">
          <ac:chgData name="Barbara Dijanović" userId="S::bdijanovic@fhs.hr::f8545ab7-9509-43f8-ad03-eab4802e02bd" providerId="AD" clId="Web-{6CA9D51C-9784-F8E3-501A-08C128D40311}" dt="2025-04-25T13:35:52.784" v="418" actId="20577"/>
          <ac:spMkLst>
            <pc:docMk/>
            <pc:sldMk cId="83277407" sldId="269"/>
            <ac:spMk id="2" creationId="{BE04540C-F2A6-2B7D-42CA-C35686D5B143}"/>
          </ac:spMkLst>
        </pc:spChg>
        <pc:spChg chg="mod">
          <ac:chgData name="Barbara Dijanović" userId="S::bdijanovic@fhs.hr::f8545ab7-9509-43f8-ad03-eab4802e02bd" providerId="AD" clId="Web-{6CA9D51C-9784-F8E3-501A-08C128D40311}" dt="2025-04-25T13:51:53.462" v="541" actId="20577"/>
          <ac:spMkLst>
            <pc:docMk/>
            <pc:sldMk cId="83277407" sldId="269"/>
            <ac:spMk id="3" creationId="{E16609BC-0960-0CD7-60B6-C7DCC86F8AD4}"/>
          </ac:spMkLst>
        </pc:spChg>
      </pc:sldChg>
    </pc:docChg>
  </pc:docChgLst>
  <pc:docChgLst>
    <pc:chgData name="Barbara Dijanović" userId="S::bdijanovic@fhs.hr::f8545ab7-9509-43f8-ad03-eab4802e02bd" providerId="AD" clId="Web-{7E7921D9-5C0F-51B3-28C6-81D9CB7571A1}"/>
    <pc:docChg chg="addSld modSld">
      <pc:chgData name="Barbara Dijanović" userId="S::bdijanovic@fhs.hr::f8545ab7-9509-43f8-ad03-eab4802e02bd" providerId="AD" clId="Web-{7E7921D9-5C0F-51B3-28C6-81D9CB7571A1}" dt="2025-04-21T12:41:40.803" v="214" actId="20577"/>
      <pc:docMkLst>
        <pc:docMk/>
      </pc:docMkLst>
      <pc:sldChg chg="addSp modSp mod setBg">
        <pc:chgData name="Barbara Dijanović" userId="S::bdijanovic@fhs.hr::f8545ab7-9509-43f8-ad03-eab4802e02bd" providerId="AD" clId="Web-{7E7921D9-5C0F-51B3-28C6-81D9CB7571A1}" dt="2025-04-21T12:20:02.920" v="122" actId="14100"/>
        <pc:sldMkLst>
          <pc:docMk/>
          <pc:sldMk cId="414714023" sldId="256"/>
        </pc:sldMkLst>
        <pc:spChg chg="mod">
          <ac:chgData name="Barbara Dijanović" userId="S::bdijanovic@fhs.hr::f8545ab7-9509-43f8-ad03-eab4802e02bd" providerId="AD" clId="Web-{7E7921D9-5C0F-51B3-28C6-81D9CB7571A1}" dt="2025-04-21T12:19:07.590" v="113" actId="1076"/>
          <ac:spMkLst>
            <pc:docMk/>
            <pc:sldMk cId="414714023" sldId="256"/>
            <ac:spMk id="2" creationId="{00000000-0000-0000-0000-000000000000}"/>
          </ac:spMkLst>
        </pc:spChg>
        <pc:spChg chg="mod">
          <ac:chgData name="Barbara Dijanović" userId="S::bdijanovic@fhs.hr::f8545ab7-9509-43f8-ad03-eab4802e02bd" providerId="AD" clId="Web-{7E7921D9-5C0F-51B3-28C6-81D9CB7571A1}" dt="2025-04-21T12:19:31.763" v="117" actId="1076"/>
          <ac:spMkLst>
            <pc:docMk/>
            <pc:sldMk cId="414714023" sldId="256"/>
            <ac:spMk id="3" creationId="{00000000-0000-0000-0000-000000000000}"/>
          </ac:spMkLst>
        </pc:spChg>
        <pc:spChg chg="add">
          <ac:chgData name="Barbara Dijanović" userId="S::bdijanovic@fhs.hr::f8545ab7-9509-43f8-ad03-eab4802e02bd" providerId="AD" clId="Web-{7E7921D9-5C0F-51B3-28C6-81D9CB7571A1}" dt="2025-04-21T12:18:30.322" v="109"/>
          <ac:spMkLst>
            <pc:docMk/>
            <pc:sldMk cId="414714023" sldId="256"/>
            <ac:spMk id="9" creationId="{8F58EDD9-0685-44E6-9B72-108BB10E1AB0}"/>
          </ac:spMkLst>
        </pc:spChg>
        <pc:picChg chg="add mod modCrop">
          <ac:chgData name="Barbara Dijanović" userId="S::bdijanovic@fhs.hr::f8545ab7-9509-43f8-ad03-eab4802e02bd" providerId="AD" clId="Web-{7E7921D9-5C0F-51B3-28C6-81D9CB7571A1}" dt="2025-04-21T12:20:02.920" v="122" actId="14100"/>
          <ac:picMkLst>
            <pc:docMk/>
            <pc:sldMk cId="414714023" sldId="256"/>
            <ac:picMk id="4" creationId="{5F8B5D32-72C4-0526-1AE5-4B2D4E79AE94}"/>
          </ac:picMkLst>
        </pc:picChg>
      </pc:sldChg>
      <pc:sldChg chg="modSp new">
        <pc:chgData name="Barbara Dijanović" userId="S::bdijanovic@fhs.hr::f8545ab7-9509-43f8-ad03-eab4802e02bd" providerId="AD" clId="Web-{7E7921D9-5C0F-51B3-28C6-81D9CB7571A1}" dt="2025-04-21T12:41:02.223" v="192" actId="20577"/>
        <pc:sldMkLst>
          <pc:docMk/>
          <pc:sldMk cId="2796956023" sldId="257"/>
        </pc:sldMkLst>
        <pc:spChg chg="mod">
          <ac:chgData name="Barbara Dijanović" userId="S::bdijanovic@fhs.hr::f8545ab7-9509-43f8-ad03-eab4802e02bd" providerId="AD" clId="Web-{7E7921D9-5C0F-51B3-28C6-81D9CB7571A1}" dt="2025-04-21T12:29:06.396" v="148" actId="1076"/>
          <ac:spMkLst>
            <pc:docMk/>
            <pc:sldMk cId="2796956023" sldId="257"/>
            <ac:spMk id="2" creationId="{0771A5FA-F592-4050-B341-6A147F3ABA84}"/>
          </ac:spMkLst>
        </pc:spChg>
        <pc:spChg chg="mod">
          <ac:chgData name="Barbara Dijanović" userId="S::bdijanovic@fhs.hr::f8545ab7-9509-43f8-ad03-eab4802e02bd" providerId="AD" clId="Web-{7E7921D9-5C0F-51B3-28C6-81D9CB7571A1}" dt="2025-04-21T12:41:02.223" v="192" actId="20577"/>
          <ac:spMkLst>
            <pc:docMk/>
            <pc:sldMk cId="2796956023" sldId="257"/>
            <ac:spMk id="3" creationId="{A26FB9B7-4CA7-2BAA-C2B6-41B97DA642A3}"/>
          </ac:spMkLst>
        </pc:spChg>
      </pc:sldChg>
      <pc:sldChg chg="modSp new">
        <pc:chgData name="Barbara Dijanović" userId="S::bdijanovic@fhs.hr::f8545ab7-9509-43f8-ad03-eab4802e02bd" providerId="AD" clId="Web-{7E7921D9-5C0F-51B3-28C6-81D9CB7571A1}" dt="2025-04-21T12:41:40.803" v="214" actId="20577"/>
        <pc:sldMkLst>
          <pc:docMk/>
          <pc:sldMk cId="1483431372" sldId="258"/>
        </pc:sldMkLst>
        <pc:spChg chg="mod">
          <ac:chgData name="Barbara Dijanović" userId="S::bdijanovic@fhs.hr::f8545ab7-9509-43f8-ad03-eab4802e02bd" providerId="AD" clId="Web-{7E7921D9-5C0F-51B3-28C6-81D9CB7571A1}" dt="2025-04-21T12:30:26.040" v="180" actId="20577"/>
          <ac:spMkLst>
            <pc:docMk/>
            <pc:sldMk cId="1483431372" sldId="258"/>
            <ac:spMk id="2" creationId="{3BDE0F94-B0C5-D450-A33D-5382B3B31BC4}"/>
          </ac:spMkLst>
        </pc:spChg>
        <pc:spChg chg="mod">
          <ac:chgData name="Barbara Dijanović" userId="S::bdijanovic@fhs.hr::f8545ab7-9509-43f8-ad03-eab4802e02bd" providerId="AD" clId="Web-{7E7921D9-5C0F-51B3-28C6-81D9CB7571A1}" dt="2025-04-21T12:41:40.803" v="214" actId="20577"/>
          <ac:spMkLst>
            <pc:docMk/>
            <pc:sldMk cId="1483431372" sldId="258"/>
            <ac:spMk id="3" creationId="{6A17AFCC-1B03-FE94-2012-D76878C0F299}"/>
          </ac:spMkLst>
        </pc:spChg>
      </pc:sldChg>
    </pc:docChg>
  </pc:docChgLst>
  <pc:docChgLst>
    <pc:chgData name="Barbara Dijanović" userId="S::bdijanovic@fhs.hr::f8545ab7-9509-43f8-ad03-eab4802e02bd" providerId="AD" clId="Web-{DE9EA17B-984D-D597-AD57-EA889C0F48DF}"/>
    <pc:docChg chg="addSld delSld modSld">
      <pc:chgData name="Barbara Dijanović" userId="S::bdijanovic@fhs.hr::f8545ab7-9509-43f8-ad03-eab4802e02bd" providerId="AD" clId="Web-{DE9EA17B-984D-D597-AD57-EA889C0F48DF}" dt="2025-04-21T21:37:39.164" v="1308" actId="20577"/>
      <pc:docMkLst>
        <pc:docMk/>
      </pc:docMkLst>
      <pc:sldChg chg="modSp">
        <pc:chgData name="Barbara Dijanović" userId="S::bdijanovic@fhs.hr::f8545ab7-9509-43f8-ad03-eab4802e02bd" providerId="AD" clId="Web-{DE9EA17B-984D-D597-AD57-EA889C0F48DF}" dt="2025-04-21T21:36:02.751" v="1305" actId="20577"/>
        <pc:sldMkLst>
          <pc:docMk/>
          <pc:sldMk cId="2796956023" sldId="257"/>
        </pc:sldMkLst>
        <pc:spChg chg="mod">
          <ac:chgData name="Barbara Dijanović" userId="S::bdijanovic@fhs.hr::f8545ab7-9509-43f8-ad03-eab4802e02bd" providerId="AD" clId="Web-{DE9EA17B-984D-D597-AD57-EA889C0F48DF}" dt="2025-04-21T21:36:02.751" v="1305" actId="20577"/>
          <ac:spMkLst>
            <pc:docMk/>
            <pc:sldMk cId="2796956023" sldId="257"/>
            <ac:spMk id="3" creationId="{A26FB9B7-4CA7-2BAA-C2B6-41B97DA642A3}"/>
          </ac:spMkLst>
        </pc:spChg>
      </pc:sldChg>
      <pc:sldChg chg="modSp">
        <pc:chgData name="Barbara Dijanović" userId="S::bdijanovic@fhs.hr::f8545ab7-9509-43f8-ad03-eab4802e02bd" providerId="AD" clId="Web-{DE9EA17B-984D-D597-AD57-EA889C0F48DF}" dt="2025-04-21T21:20:40.073" v="1126" actId="20577"/>
        <pc:sldMkLst>
          <pc:docMk/>
          <pc:sldMk cId="296769611" sldId="261"/>
        </pc:sldMkLst>
        <pc:spChg chg="mod">
          <ac:chgData name="Barbara Dijanović" userId="S::bdijanovic@fhs.hr::f8545ab7-9509-43f8-ad03-eab4802e02bd" providerId="AD" clId="Web-{DE9EA17B-984D-D597-AD57-EA889C0F48DF}" dt="2025-04-21T20:41:49.794" v="648" actId="20577"/>
          <ac:spMkLst>
            <pc:docMk/>
            <pc:sldMk cId="296769611" sldId="261"/>
            <ac:spMk id="2" creationId="{6162E597-FFFD-06A8-1FCA-8945F803F13A}"/>
          </ac:spMkLst>
        </pc:spChg>
        <pc:spChg chg="mod">
          <ac:chgData name="Barbara Dijanović" userId="S::bdijanovic@fhs.hr::f8545ab7-9509-43f8-ad03-eab4802e02bd" providerId="AD" clId="Web-{DE9EA17B-984D-D597-AD57-EA889C0F48DF}" dt="2025-04-21T21:20:40.073" v="1126" actId="20577"/>
          <ac:spMkLst>
            <pc:docMk/>
            <pc:sldMk cId="296769611" sldId="261"/>
            <ac:spMk id="3" creationId="{F4290532-1D17-7573-F809-99C817AC9AF2}"/>
          </ac:spMkLst>
        </pc:spChg>
      </pc:sldChg>
      <pc:sldChg chg="addSp modSp mod setBg">
        <pc:chgData name="Barbara Dijanović" userId="S::bdijanovic@fhs.hr::f8545ab7-9509-43f8-ad03-eab4802e02bd" providerId="AD" clId="Web-{DE9EA17B-984D-D597-AD57-EA889C0F48DF}" dt="2025-04-21T20:46:46.204" v="768" actId="20577"/>
        <pc:sldMkLst>
          <pc:docMk/>
          <pc:sldMk cId="1527837294" sldId="262"/>
        </pc:sldMkLst>
        <pc:spChg chg="mod">
          <ac:chgData name="Barbara Dijanović" userId="S::bdijanovic@fhs.hr::f8545ab7-9509-43f8-ad03-eab4802e02bd" providerId="AD" clId="Web-{DE9EA17B-984D-D597-AD57-EA889C0F48DF}" dt="2025-04-21T20:20:51.992" v="598" actId="20577"/>
          <ac:spMkLst>
            <pc:docMk/>
            <pc:sldMk cId="1527837294" sldId="262"/>
            <ac:spMk id="2" creationId="{AEEA70AF-752F-D786-2966-55A55C46968E}"/>
          </ac:spMkLst>
        </pc:spChg>
        <pc:spChg chg="mod">
          <ac:chgData name="Barbara Dijanović" userId="S::bdijanovic@fhs.hr::f8545ab7-9509-43f8-ad03-eab4802e02bd" providerId="AD" clId="Web-{DE9EA17B-984D-D597-AD57-EA889C0F48DF}" dt="2025-04-21T20:46:46.204" v="768" actId="20577"/>
          <ac:spMkLst>
            <pc:docMk/>
            <pc:sldMk cId="1527837294" sldId="262"/>
            <ac:spMk id="3" creationId="{6E24EB9C-B8D6-33B4-50C1-5249F0F8F088}"/>
          </ac:spMkLst>
        </pc:spChg>
        <pc:spChg chg="add">
          <ac:chgData name="Barbara Dijanović" userId="S::bdijanovic@fhs.hr::f8545ab7-9509-43f8-ad03-eab4802e02bd" providerId="AD" clId="Web-{DE9EA17B-984D-D597-AD57-EA889C0F48DF}" dt="2025-04-21T20:19:14.455" v="583"/>
          <ac:spMkLst>
            <pc:docMk/>
            <pc:sldMk cId="1527837294" sldId="262"/>
            <ac:spMk id="9" creationId="{56688E73-49B9-4052-A836-D248C825D70D}"/>
          </ac:spMkLst>
        </pc:spChg>
        <pc:spChg chg="add">
          <ac:chgData name="Barbara Dijanović" userId="S::bdijanovic@fhs.hr::f8545ab7-9509-43f8-ad03-eab4802e02bd" providerId="AD" clId="Web-{DE9EA17B-984D-D597-AD57-EA889C0F48DF}" dt="2025-04-21T20:19:14.455" v="583"/>
          <ac:spMkLst>
            <pc:docMk/>
            <pc:sldMk cId="1527837294" sldId="262"/>
            <ac:spMk id="11" creationId="{5B6AEE0C-07FE-4154-BC7C-2F20530BC556}"/>
          </ac:spMkLst>
        </pc:spChg>
        <pc:picChg chg="add mod ord modCrop">
          <ac:chgData name="Barbara Dijanović" userId="S::bdijanovic@fhs.hr::f8545ab7-9509-43f8-ad03-eab4802e02bd" providerId="AD" clId="Web-{DE9EA17B-984D-D597-AD57-EA889C0F48DF}" dt="2025-04-21T20:24:14.271" v="619"/>
          <ac:picMkLst>
            <pc:docMk/>
            <pc:sldMk cId="1527837294" sldId="262"/>
            <ac:picMk id="4" creationId="{336C7BE6-CA24-8EAE-334F-68571627B7F0}"/>
          </ac:picMkLst>
        </pc:picChg>
      </pc:sldChg>
      <pc:sldChg chg="delSp modSp new">
        <pc:chgData name="Barbara Dijanović" userId="S::bdijanovic@fhs.hr::f8545ab7-9509-43f8-ad03-eab4802e02bd" providerId="AD" clId="Web-{DE9EA17B-984D-D597-AD57-EA889C0F48DF}" dt="2025-04-21T21:04:38.744" v="975" actId="20577"/>
        <pc:sldMkLst>
          <pc:docMk/>
          <pc:sldMk cId="1795208595" sldId="263"/>
        </pc:sldMkLst>
        <pc:spChg chg="del">
          <ac:chgData name="Barbara Dijanović" userId="S::bdijanovic@fhs.hr::f8545ab7-9509-43f8-ad03-eab4802e02bd" providerId="AD" clId="Web-{DE9EA17B-984D-D597-AD57-EA889C0F48DF}" dt="2025-04-21T20:55:56.335" v="876"/>
          <ac:spMkLst>
            <pc:docMk/>
            <pc:sldMk cId="1795208595" sldId="263"/>
            <ac:spMk id="2" creationId="{88AB78A0-2BB9-EFDE-171A-175F17841451}"/>
          </ac:spMkLst>
        </pc:spChg>
        <pc:spChg chg="mod">
          <ac:chgData name="Barbara Dijanović" userId="S::bdijanovic@fhs.hr::f8545ab7-9509-43f8-ad03-eab4802e02bd" providerId="AD" clId="Web-{DE9EA17B-984D-D597-AD57-EA889C0F48DF}" dt="2025-04-21T21:04:38.744" v="975" actId="20577"/>
          <ac:spMkLst>
            <pc:docMk/>
            <pc:sldMk cId="1795208595" sldId="263"/>
            <ac:spMk id="3" creationId="{4F45A099-7298-6353-93FA-B6E044E9C046}"/>
          </ac:spMkLst>
        </pc:spChg>
      </pc:sldChg>
      <pc:sldChg chg="new del">
        <pc:chgData name="Barbara Dijanović" userId="S::bdijanovic@fhs.hr::f8545ab7-9509-43f8-ad03-eab4802e02bd" providerId="AD" clId="Web-{DE9EA17B-984D-D597-AD57-EA889C0F48DF}" dt="2025-04-21T21:06:55.503" v="977"/>
        <pc:sldMkLst>
          <pc:docMk/>
          <pc:sldMk cId="958524900" sldId="264"/>
        </pc:sldMkLst>
      </pc:sldChg>
      <pc:sldChg chg="addSp delSp modSp new">
        <pc:chgData name="Barbara Dijanović" userId="S::bdijanovic@fhs.hr::f8545ab7-9509-43f8-ad03-eab4802e02bd" providerId="AD" clId="Web-{DE9EA17B-984D-D597-AD57-EA889C0F48DF}" dt="2025-04-21T21:37:39.164" v="1308" actId="20577"/>
        <pc:sldMkLst>
          <pc:docMk/>
          <pc:sldMk cId="1792859375" sldId="264"/>
        </pc:sldMkLst>
        <pc:spChg chg="mod">
          <ac:chgData name="Barbara Dijanović" userId="S::bdijanovic@fhs.hr::f8545ab7-9509-43f8-ad03-eab4802e02bd" providerId="AD" clId="Web-{DE9EA17B-984D-D597-AD57-EA889C0F48DF}" dt="2025-04-21T21:09:27.107" v="1031" actId="20577"/>
          <ac:spMkLst>
            <pc:docMk/>
            <pc:sldMk cId="1792859375" sldId="264"/>
            <ac:spMk id="2" creationId="{D9EC2554-0BF3-2FD8-AFFB-D7D68FFF66D7}"/>
          </ac:spMkLst>
        </pc:spChg>
        <pc:spChg chg="add del mod">
          <ac:chgData name="Barbara Dijanović" userId="S::bdijanovic@fhs.hr::f8545ab7-9509-43f8-ad03-eab4802e02bd" providerId="AD" clId="Web-{DE9EA17B-984D-D597-AD57-EA889C0F48DF}" dt="2025-04-21T21:37:39.164" v="1308" actId="20577"/>
          <ac:spMkLst>
            <pc:docMk/>
            <pc:sldMk cId="1792859375" sldId="264"/>
            <ac:spMk id="3" creationId="{BB46135D-9E10-E0B9-20CD-7D0AA4ECE190}"/>
          </ac:spMkLst>
        </pc:spChg>
        <pc:spChg chg="add del mod">
          <ac:chgData name="Barbara Dijanović" userId="S::bdijanovic@fhs.hr::f8545ab7-9509-43f8-ad03-eab4802e02bd" providerId="AD" clId="Web-{DE9EA17B-984D-D597-AD57-EA889C0F48DF}" dt="2025-04-21T21:12:49.386" v="1063"/>
          <ac:spMkLst>
            <pc:docMk/>
            <pc:sldMk cId="1792859375" sldId="264"/>
            <ac:spMk id="5" creationId="{8EEF326E-1419-34FC-5D1C-F92669AC7975}"/>
          </ac:spMkLst>
        </pc:spChg>
      </pc:sldChg>
    </pc:docChg>
  </pc:docChgLst>
  <pc:docChgLst>
    <pc:chgData clId="Web-{DE9EA17B-984D-D597-AD57-EA889C0F48DF}"/>
    <pc:docChg chg="modSld">
      <pc:chgData name="" userId="" providerId="" clId="Web-{DE9EA17B-984D-D597-AD57-EA889C0F48DF}" dt="2025-04-21T19:16:42.889" v="1" actId="20577"/>
      <pc:docMkLst>
        <pc:docMk/>
      </pc:docMkLst>
      <pc:sldChg chg="modSp">
        <pc:chgData name="" userId="" providerId="" clId="Web-{DE9EA17B-984D-D597-AD57-EA889C0F48DF}" dt="2025-04-21T19:16:42.889" v="1" actId="20577"/>
        <pc:sldMkLst>
          <pc:docMk/>
          <pc:sldMk cId="296769611" sldId="261"/>
        </pc:sldMkLst>
        <pc:spChg chg="mod">
          <ac:chgData name="" userId="" providerId="" clId="Web-{DE9EA17B-984D-D597-AD57-EA889C0F48DF}" dt="2025-04-21T19:16:42.889" v="1" actId="20577"/>
          <ac:spMkLst>
            <pc:docMk/>
            <pc:sldMk cId="296769611" sldId="261"/>
            <ac:spMk id="3" creationId="{F4290532-1D17-7573-F809-99C817AC9AF2}"/>
          </ac:spMkLst>
        </pc:spChg>
      </pc:sldChg>
    </pc:docChg>
  </pc:docChgLst>
  <pc:docChgLst>
    <pc:chgData name="Barbara Dijanović" userId="S::bdijanovic@fhs.hr::f8545ab7-9509-43f8-ad03-eab4802e02bd" providerId="AD" clId="Web-{DB41A57D-C7E0-E249-E349-8F6B82F9CB69}"/>
    <pc:docChg chg="addSld delSld modSld">
      <pc:chgData name="Barbara Dijanović" userId="S::bdijanovic@fhs.hr::f8545ab7-9509-43f8-ad03-eab4802e02bd" providerId="AD" clId="Web-{DB41A57D-C7E0-E249-E349-8F6B82F9CB69}" dt="2025-04-21T14:54:28.383" v="911" actId="20577"/>
      <pc:docMkLst>
        <pc:docMk/>
      </pc:docMkLst>
      <pc:sldChg chg="modSp">
        <pc:chgData name="Barbara Dijanović" userId="S::bdijanovic@fhs.hr::f8545ab7-9509-43f8-ad03-eab4802e02bd" providerId="AD" clId="Web-{DB41A57D-C7E0-E249-E349-8F6B82F9CB69}" dt="2025-04-21T14:34:35.635" v="746" actId="20577"/>
        <pc:sldMkLst>
          <pc:docMk/>
          <pc:sldMk cId="2796956023" sldId="257"/>
        </pc:sldMkLst>
        <pc:spChg chg="mod">
          <ac:chgData name="Barbara Dijanović" userId="S::bdijanovic@fhs.hr::f8545ab7-9509-43f8-ad03-eab4802e02bd" providerId="AD" clId="Web-{DB41A57D-C7E0-E249-E349-8F6B82F9CB69}" dt="2025-04-21T14:34:35.635" v="746" actId="20577"/>
          <ac:spMkLst>
            <pc:docMk/>
            <pc:sldMk cId="2796956023" sldId="257"/>
            <ac:spMk id="3" creationId="{A26FB9B7-4CA7-2BAA-C2B6-41B97DA642A3}"/>
          </ac:spMkLst>
        </pc:spChg>
      </pc:sldChg>
      <pc:sldChg chg="addSp delSp modSp mod setBg">
        <pc:chgData name="Barbara Dijanović" userId="S::bdijanovic@fhs.hr::f8545ab7-9509-43f8-ad03-eab4802e02bd" providerId="AD" clId="Web-{DB41A57D-C7E0-E249-E349-8F6B82F9CB69}" dt="2025-04-21T14:19:46.629" v="565" actId="20577"/>
        <pc:sldMkLst>
          <pc:docMk/>
          <pc:sldMk cId="1483431372" sldId="258"/>
        </pc:sldMkLst>
        <pc:spChg chg="mod">
          <ac:chgData name="Barbara Dijanović" userId="S::bdijanovic@fhs.hr::f8545ab7-9509-43f8-ad03-eab4802e02bd" providerId="AD" clId="Web-{DB41A57D-C7E0-E249-E349-8F6B82F9CB69}" dt="2025-04-21T14:19:46.629" v="565" actId="20577"/>
          <ac:spMkLst>
            <pc:docMk/>
            <pc:sldMk cId="1483431372" sldId="258"/>
            <ac:spMk id="2" creationId="{3BDE0F94-B0C5-D450-A33D-5382B3B31BC4}"/>
          </ac:spMkLst>
        </pc:spChg>
        <pc:spChg chg="mod ord">
          <ac:chgData name="Barbara Dijanović" userId="S::bdijanovic@fhs.hr::f8545ab7-9509-43f8-ad03-eab4802e02bd" providerId="AD" clId="Web-{DB41A57D-C7E0-E249-E349-8F6B82F9CB69}" dt="2025-04-21T13:47:36.862" v="215" actId="20577"/>
          <ac:spMkLst>
            <pc:docMk/>
            <pc:sldMk cId="1483431372" sldId="258"/>
            <ac:spMk id="3" creationId="{6A17AFCC-1B03-FE94-2012-D76878C0F299}"/>
          </ac:spMkLst>
        </pc:spChg>
        <pc:spChg chg="add del">
          <ac:chgData name="Barbara Dijanović" userId="S::bdijanovic@fhs.hr::f8545ab7-9509-43f8-ad03-eab4802e02bd" providerId="AD" clId="Web-{DB41A57D-C7E0-E249-E349-8F6B82F9CB69}" dt="2025-04-21T13:36:00.782" v="123"/>
          <ac:spMkLst>
            <pc:docMk/>
            <pc:sldMk cId="1483431372" sldId="258"/>
            <ac:spMk id="9" creationId="{F20F2D78-389E-493E-8825-332BBB6CA674}"/>
          </ac:spMkLst>
        </pc:spChg>
        <pc:spChg chg="add del">
          <ac:chgData name="Barbara Dijanović" userId="S::bdijanovic@fhs.hr::f8545ab7-9509-43f8-ad03-eab4802e02bd" providerId="AD" clId="Web-{DB41A57D-C7E0-E249-E349-8F6B82F9CB69}" dt="2025-04-21T13:36:31.174" v="125"/>
          <ac:spMkLst>
            <pc:docMk/>
            <pc:sldMk cId="1483431372" sldId="258"/>
            <ac:spMk id="15" creationId="{271CB012-FB71-403B-A2B6-C40E95FCE079}"/>
          </ac:spMkLst>
        </pc:spChg>
        <pc:grpChg chg="add del">
          <ac:chgData name="Barbara Dijanović" userId="S::bdijanovic@fhs.hr::f8545ab7-9509-43f8-ad03-eab4802e02bd" providerId="AD" clId="Web-{DB41A57D-C7E0-E249-E349-8F6B82F9CB69}" dt="2025-04-21T13:36:00.782" v="123"/>
          <ac:grpSpMkLst>
            <pc:docMk/>
            <pc:sldMk cId="1483431372" sldId="258"/>
            <ac:grpSpMk id="11" creationId="{067F19C3-C09C-4B70-8306-E0ACF405B7CC}"/>
          </ac:grpSpMkLst>
        </pc:grpChg>
        <pc:grpChg chg="add del">
          <ac:chgData name="Barbara Dijanović" userId="S::bdijanovic@fhs.hr::f8545ab7-9509-43f8-ad03-eab4802e02bd" providerId="AD" clId="Web-{DB41A57D-C7E0-E249-E349-8F6B82F9CB69}" dt="2025-04-21T13:36:31.174" v="125"/>
          <ac:grpSpMkLst>
            <pc:docMk/>
            <pc:sldMk cId="1483431372" sldId="258"/>
            <ac:grpSpMk id="16" creationId="{067F19C3-C09C-4B70-8306-E0ACF405B7CC}"/>
          </ac:grpSpMkLst>
        </pc:grpChg>
        <pc:picChg chg="add mod">
          <ac:chgData name="Barbara Dijanović" userId="S::bdijanovic@fhs.hr::f8545ab7-9509-43f8-ad03-eab4802e02bd" providerId="AD" clId="Web-{DB41A57D-C7E0-E249-E349-8F6B82F9CB69}" dt="2025-04-21T13:37:31.660" v="134" actId="1076"/>
          <ac:picMkLst>
            <pc:docMk/>
            <pc:sldMk cId="1483431372" sldId="258"/>
            <ac:picMk id="4" creationId="{DC00E0D3-B8B5-AD7E-C64F-7B7D510EE052}"/>
          </ac:picMkLst>
        </pc:picChg>
      </pc:sldChg>
      <pc:sldChg chg="addSp delSp modSp new add del mod setBg">
        <pc:chgData name="Barbara Dijanović" userId="S::bdijanovic@fhs.hr::f8545ab7-9509-43f8-ad03-eab4802e02bd" providerId="AD" clId="Web-{DB41A57D-C7E0-E249-E349-8F6B82F9CB69}" dt="2025-04-21T14:54:28.383" v="911" actId="20577"/>
        <pc:sldMkLst>
          <pc:docMk/>
          <pc:sldMk cId="117518649" sldId="259"/>
        </pc:sldMkLst>
        <pc:spChg chg="mod">
          <ac:chgData name="Barbara Dijanović" userId="S::bdijanovic@fhs.hr::f8545ab7-9509-43f8-ad03-eab4802e02bd" providerId="AD" clId="Web-{DB41A57D-C7E0-E249-E349-8F6B82F9CB69}" dt="2025-04-21T14:49:25.595" v="897" actId="20577"/>
          <ac:spMkLst>
            <pc:docMk/>
            <pc:sldMk cId="117518649" sldId="259"/>
            <ac:spMk id="2" creationId="{2878D38E-23BA-56C3-E5CE-0C5121D9B6CA}"/>
          </ac:spMkLst>
        </pc:spChg>
        <pc:spChg chg="mod">
          <ac:chgData name="Barbara Dijanović" userId="S::bdijanovic@fhs.hr::f8545ab7-9509-43f8-ad03-eab4802e02bd" providerId="AD" clId="Web-{DB41A57D-C7E0-E249-E349-8F6B82F9CB69}" dt="2025-04-21T14:54:28.383" v="911" actId="20577"/>
          <ac:spMkLst>
            <pc:docMk/>
            <pc:sldMk cId="117518649" sldId="259"/>
            <ac:spMk id="3" creationId="{884B9B4D-E728-9BB1-3D01-9D3B33F1818F}"/>
          </ac:spMkLst>
        </pc:spChg>
        <pc:spChg chg="add del">
          <ac:chgData name="Barbara Dijanović" userId="S::bdijanovic@fhs.hr::f8545ab7-9509-43f8-ad03-eab4802e02bd" providerId="AD" clId="Web-{DB41A57D-C7E0-E249-E349-8F6B82F9CB69}" dt="2025-04-21T14:11:37.117" v="444"/>
          <ac:spMkLst>
            <pc:docMk/>
            <pc:sldMk cId="117518649" sldId="259"/>
            <ac:spMk id="9" creationId="{D1D34770-47A8-402C-AF23-2B653F2D88C1}"/>
          </ac:spMkLst>
        </pc:spChg>
        <pc:spChg chg="add del">
          <ac:chgData name="Barbara Dijanović" userId="S::bdijanovic@fhs.hr::f8545ab7-9509-43f8-ad03-eab4802e02bd" providerId="AD" clId="Web-{DB41A57D-C7E0-E249-E349-8F6B82F9CB69}" dt="2025-04-21T14:48:16.968" v="889"/>
          <ac:spMkLst>
            <pc:docMk/>
            <pc:sldMk cId="117518649" sldId="259"/>
            <ac:spMk id="14" creationId="{04812C46-200A-4DEB-A05E-3ED6C68C2387}"/>
          </ac:spMkLst>
        </pc:spChg>
        <pc:spChg chg="add del">
          <ac:chgData name="Barbara Dijanović" userId="S::bdijanovic@fhs.hr::f8545ab7-9509-43f8-ad03-eab4802e02bd" providerId="AD" clId="Web-{DB41A57D-C7E0-E249-E349-8F6B82F9CB69}" dt="2025-04-21T14:48:16.968" v="889"/>
          <ac:spMkLst>
            <pc:docMk/>
            <pc:sldMk cId="117518649" sldId="259"/>
            <ac:spMk id="16" creationId="{D1EA859B-E555-4109-94F3-6700E046E008}"/>
          </ac:spMkLst>
        </pc:spChg>
        <pc:spChg chg="add del">
          <ac:chgData name="Barbara Dijanović" userId="S::bdijanovic@fhs.hr::f8545ab7-9509-43f8-ad03-eab4802e02bd" providerId="AD" clId="Web-{DB41A57D-C7E0-E249-E349-8F6B82F9CB69}" dt="2025-04-21T14:48:55.750" v="891"/>
          <ac:spMkLst>
            <pc:docMk/>
            <pc:sldMk cId="117518649" sldId="259"/>
            <ac:spMk id="21" creationId="{9D909724-2FAC-4941-A743-AB97A8A67D50}"/>
          </ac:spMkLst>
        </pc:spChg>
        <pc:spChg chg="add del">
          <ac:chgData name="Barbara Dijanović" userId="S::bdijanovic@fhs.hr::f8545ab7-9509-43f8-ad03-eab4802e02bd" providerId="AD" clId="Web-{DB41A57D-C7E0-E249-E349-8F6B82F9CB69}" dt="2025-04-21T14:48:55.750" v="891"/>
          <ac:spMkLst>
            <pc:docMk/>
            <pc:sldMk cId="117518649" sldId="259"/>
            <ac:spMk id="23" creationId="{97B03642-7722-4B15-897F-76918F86B8FB}"/>
          </ac:spMkLst>
        </pc:spChg>
        <pc:spChg chg="add del">
          <ac:chgData name="Barbara Dijanović" userId="S::bdijanovic@fhs.hr::f8545ab7-9509-43f8-ad03-eab4802e02bd" providerId="AD" clId="Web-{DB41A57D-C7E0-E249-E349-8F6B82F9CB69}" dt="2025-04-21T14:48:55.750" v="891"/>
          <ac:spMkLst>
            <pc:docMk/>
            <pc:sldMk cId="117518649" sldId="259"/>
            <ac:spMk id="25" creationId="{6068EAC2-2623-4156-A990-D776FF9BF493}"/>
          </ac:spMkLst>
        </pc:spChg>
        <pc:spChg chg="add del">
          <ac:chgData name="Barbara Dijanović" userId="S::bdijanovic@fhs.hr::f8545ab7-9509-43f8-ad03-eab4802e02bd" providerId="AD" clId="Web-{DB41A57D-C7E0-E249-E349-8F6B82F9CB69}" dt="2025-04-21T14:48:55.750" v="891"/>
          <ac:spMkLst>
            <pc:docMk/>
            <pc:sldMk cId="117518649" sldId="259"/>
            <ac:spMk id="27" creationId="{4C707BC9-731A-490A-AF25-6F349FD9B02F}"/>
          </ac:spMkLst>
        </pc:spChg>
        <pc:spChg chg="add del">
          <ac:chgData name="Barbara Dijanović" userId="S::bdijanovic@fhs.hr::f8545ab7-9509-43f8-ad03-eab4802e02bd" providerId="AD" clId="Web-{DB41A57D-C7E0-E249-E349-8F6B82F9CB69}" dt="2025-04-21T14:48:55.750" v="891"/>
          <ac:spMkLst>
            <pc:docMk/>
            <pc:sldMk cId="117518649" sldId="259"/>
            <ac:spMk id="29" creationId="{3FD7C480-AC7D-4FEE-BB95-EEE23BB3E693}"/>
          </ac:spMkLst>
        </pc:spChg>
        <pc:spChg chg="add">
          <ac:chgData name="Barbara Dijanović" userId="S::bdijanovic@fhs.hr::f8545ab7-9509-43f8-ad03-eab4802e02bd" providerId="AD" clId="Web-{DB41A57D-C7E0-E249-E349-8F6B82F9CB69}" dt="2025-04-21T14:48:55.750" v="891"/>
          <ac:spMkLst>
            <pc:docMk/>
            <pc:sldMk cId="117518649" sldId="259"/>
            <ac:spMk id="34" creationId="{04812C46-200A-4DEB-A05E-3ED6C68C2387}"/>
          </ac:spMkLst>
        </pc:spChg>
        <pc:spChg chg="add">
          <ac:chgData name="Barbara Dijanović" userId="S::bdijanovic@fhs.hr::f8545ab7-9509-43f8-ad03-eab4802e02bd" providerId="AD" clId="Web-{DB41A57D-C7E0-E249-E349-8F6B82F9CB69}" dt="2025-04-21T14:48:55.750" v="891"/>
          <ac:spMkLst>
            <pc:docMk/>
            <pc:sldMk cId="117518649" sldId="259"/>
            <ac:spMk id="36" creationId="{D1EA859B-E555-4109-94F3-6700E046E008}"/>
          </ac:spMkLst>
        </pc:spChg>
        <pc:picChg chg="add mod ord modCrop">
          <ac:chgData name="Barbara Dijanović" userId="S::bdijanovic@fhs.hr::f8545ab7-9509-43f8-ad03-eab4802e02bd" providerId="AD" clId="Web-{DB41A57D-C7E0-E249-E349-8F6B82F9CB69}" dt="2025-04-21T14:48:55.750" v="891"/>
          <ac:picMkLst>
            <pc:docMk/>
            <pc:sldMk cId="117518649" sldId="259"/>
            <ac:picMk id="4" creationId="{EDE32525-E938-6B2C-23E5-3A9BD7AEA97B}"/>
          </ac:picMkLst>
        </pc:picChg>
      </pc:sldChg>
      <pc:sldChg chg="modSp new del">
        <pc:chgData name="Barbara Dijanović" userId="S::bdijanovic@fhs.hr::f8545ab7-9509-43f8-ad03-eab4802e02bd" providerId="AD" clId="Web-{DB41A57D-C7E0-E249-E349-8F6B82F9CB69}" dt="2025-04-21T14:21:41.663" v="580"/>
        <pc:sldMkLst>
          <pc:docMk/>
          <pc:sldMk cId="2408291394" sldId="260"/>
        </pc:sldMkLst>
        <pc:spChg chg="mod">
          <ac:chgData name="Barbara Dijanović" userId="S::bdijanovic@fhs.hr::f8545ab7-9509-43f8-ad03-eab4802e02bd" providerId="AD" clId="Web-{DB41A57D-C7E0-E249-E349-8F6B82F9CB69}" dt="2025-04-21T14:21:13.162" v="579" actId="20577"/>
          <ac:spMkLst>
            <pc:docMk/>
            <pc:sldMk cId="2408291394" sldId="260"/>
            <ac:spMk id="2" creationId="{76B48BC1-2960-C5C3-A6C2-731592CD9C24}"/>
          </ac:spMkLst>
        </pc:spChg>
      </pc:sldChg>
      <pc:sldChg chg="addSp delSp modSp new mod setBg">
        <pc:chgData name="Barbara Dijanović" userId="S::bdijanovic@fhs.hr::f8545ab7-9509-43f8-ad03-eab4802e02bd" providerId="AD" clId="Web-{DB41A57D-C7E0-E249-E349-8F6B82F9CB69}" dt="2025-04-21T14:51:05.597" v="908" actId="14100"/>
        <pc:sldMkLst>
          <pc:docMk/>
          <pc:sldMk cId="3307903685" sldId="260"/>
        </pc:sldMkLst>
        <pc:spChg chg="mod">
          <ac:chgData name="Barbara Dijanović" userId="S::bdijanovic@fhs.hr::f8545ab7-9509-43f8-ad03-eab4802e02bd" providerId="AD" clId="Web-{DB41A57D-C7E0-E249-E349-8F6B82F9CB69}" dt="2025-04-21T14:50:50.597" v="907" actId="1076"/>
          <ac:spMkLst>
            <pc:docMk/>
            <pc:sldMk cId="3307903685" sldId="260"/>
            <ac:spMk id="2" creationId="{2F5658CD-2E76-BF21-7606-471E78267BB8}"/>
          </ac:spMkLst>
        </pc:spChg>
        <pc:spChg chg="add del mod">
          <ac:chgData name="Barbara Dijanović" userId="S::bdijanovic@fhs.hr::f8545ab7-9509-43f8-ad03-eab4802e02bd" providerId="AD" clId="Web-{DB41A57D-C7E0-E249-E349-8F6B82F9CB69}" dt="2025-04-21T14:48:38.406" v="890"/>
          <ac:spMkLst>
            <pc:docMk/>
            <pc:sldMk cId="3307903685" sldId="260"/>
            <ac:spMk id="3" creationId="{958A730B-89A8-33B0-0BC8-25439936A307}"/>
          </ac:spMkLst>
        </pc:spChg>
        <pc:spChg chg="add del mod">
          <ac:chgData name="Barbara Dijanović" userId="S::bdijanovic@fhs.hr::f8545ab7-9509-43f8-ad03-eab4802e02bd" providerId="AD" clId="Web-{DB41A57D-C7E0-E249-E349-8F6B82F9CB69}" dt="2025-04-21T14:47:49.592" v="884"/>
          <ac:spMkLst>
            <pc:docMk/>
            <pc:sldMk cId="3307903685" sldId="260"/>
            <ac:spMk id="6" creationId="{72B9A518-6FA7-A757-F310-4EDBC5070870}"/>
          </ac:spMkLst>
        </pc:spChg>
        <pc:spChg chg="add del">
          <ac:chgData name="Barbara Dijanović" userId="S::bdijanovic@fhs.hr::f8545ab7-9509-43f8-ad03-eab4802e02bd" providerId="AD" clId="Web-{DB41A57D-C7E0-E249-E349-8F6B82F9CB69}" dt="2025-04-21T14:48:38.406" v="890"/>
          <ac:spMkLst>
            <pc:docMk/>
            <pc:sldMk cId="3307903685" sldId="260"/>
            <ac:spMk id="9" creationId="{9D909724-2FAC-4941-A743-AB97A8A67D50}"/>
          </ac:spMkLst>
        </pc:spChg>
        <pc:spChg chg="add del">
          <ac:chgData name="Barbara Dijanović" userId="S::bdijanovic@fhs.hr::f8545ab7-9509-43f8-ad03-eab4802e02bd" providerId="AD" clId="Web-{DB41A57D-C7E0-E249-E349-8F6B82F9CB69}" dt="2025-04-21T14:48:38.406" v="890"/>
          <ac:spMkLst>
            <pc:docMk/>
            <pc:sldMk cId="3307903685" sldId="260"/>
            <ac:spMk id="11" creationId="{97B03642-7722-4B15-897F-76918F86B8FB}"/>
          </ac:spMkLst>
        </pc:spChg>
        <pc:spChg chg="add del">
          <ac:chgData name="Barbara Dijanović" userId="S::bdijanovic@fhs.hr::f8545ab7-9509-43f8-ad03-eab4802e02bd" providerId="AD" clId="Web-{DB41A57D-C7E0-E249-E349-8F6B82F9CB69}" dt="2025-04-21T14:48:38.406" v="890"/>
          <ac:spMkLst>
            <pc:docMk/>
            <pc:sldMk cId="3307903685" sldId="260"/>
            <ac:spMk id="13" creationId="{6068EAC2-2623-4156-A990-D776FF9BF493}"/>
          </ac:spMkLst>
        </pc:spChg>
        <pc:spChg chg="add del">
          <ac:chgData name="Barbara Dijanović" userId="S::bdijanovic@fhs.hr::f8545ab7-9509-43f8-ad03-eab4802e02bd" providerId="AD" clId="Web-{DB41A57D-C7E0-E249-E349-8F6B82F9CB69}" dt="2025-04-21T14:48:38.406" v="890"/>
          <ac:spMkLst>
            <pc:docMk/>
            <pc:sldMk cId="3307903685" sldId="260"/>
            <ac:spMk id="15" creationId="{4C707BC9-731A-490A-AF25-6F349FD9B02F}"/>
          </ac:spMkLst>
        </pc:spChg>
        <pc:spChg chg="add del">
          <ac:chgData name="Barbara Dijanović" userId="S::bdijanovic@fhs.hr::f8545ab7-9509-43f8-ad03-eab4802e02bd" providerId="AD" clId="Web-{DB41A57D-C7E0-E249-E349-8F6B82F9CB69}" dt="2025-04-21T14:48:38.406" v="890"/>
          <ac:spMkLst>
            <pc:docMk/>
            <pc:sldMk cId="3307903685" sldId="260"/>
            <ac:spMk id="17" creationId="{3FD7C480-AC7D-4FEE-BB95-EEE23BB3E693}"/>
          </ac:spMkLst>
        </pc:spChg>
        <pc:spChg chg="add">
          <ac:chgData name="Barbara Dijanović" userId="S::bdijanovic@fhs.hr::f8545ab7-9509-43f8-ad03-eab4802e02bd" providerId="AD" clId="Web-{DB41A57D-C7E0-E249-E349-8F6B82F9CB69}" dt="2025-04-21T14:48:38.406" v="890"/>
          <ac:spMkLst>
            <pc:docMk/>
            <pc:sldMk cId="3307903685" sldId="260"/>
            <ac:spMk id="22" creationId="{D1D34770-47A8-402C-AF23-2B653F2D88C1}"/>
          </ac:spMkLst>
        </pc:spChg>
        <pc:picChg chg="add mod">
          <ac:chgData name="Barbara Dijanović" userId="S::bdijanovic@fhs.hr::f8545ab7-9509-43f8-ad03-eab4802e02bd" providerId="AD" clId="Web-{DB41A57D-C7E0-E249-E349-8F6B82F9CB69}" dt="2025-04-21T14:51:05.597" v="908" actId="14100"/>
          <ac:picMkLst>
            <pc:docMk/>
            <pc:sldMk cId="3307903685" sldId="260"/>
            <ac:picMk id="4" creationId="{11E54EDB-F126-6660-B513-BA1F02BF9ECD}"/>
          </ac:picMkLst>
        </pc:picChg>
      </pc:sldChg>
    </pc:docChg>
  </pc:docChgLst>
  <pc:docChgLst>
    <pc:chgData name="Barbara Dijanović" userId="S::bdijanovic@fhs.hr::f8545ab7-9509-43f8-ad03-eab4802e02bd" providerId="AD" clId="Web-{E473851E-483F-8763-D4B3-AD7D682B7EB1}"/>
    <pc:docChg chg="addSld modSld">
      <pc:chgData name="Barbara Dijanović" userId="S::bdijanovic@fhs.hr::f8545ab7-9509-43f8-ad03-eab4802e02bd" providerId="AD" clId="Web-{E473851E-483F-8763-D4B3-AD7D682B7EB1}" dt="2025-04-25T13:59:07.235" v="269" actId="20577"/>
      <pc:docMkLst>
        <pc:docMk/>
      </pc:docMkLst>
      <pc:sldChg chg="modSp">
        <pc:chgData name="Barbara Dijanović" userId="S::bdijanovic@fhs.hr::f8545ab7-9509-43f8-ad03-eab4802e02bd" providerId="AD" clId="Web-{E473851E-483F-8763-D4B3-AD7D682B7EB1}" dt="2025-04-25T13:59:07.235" v="269" actId="20577"/>
        <pc:sldMkLst>
          <pc:docMk/>
          <pc:sldMk cId="2796956023" sldId="257"/>
        </pc:sldMkLst>
        <pc:spChg chg="mod">
          <ac:chgData name="Barbara Dijanović" userId="S::bdijanovic@fhs.hr::f8545ab7-9509-43f8-ad03-eab4802e02bd" providerId="AD" clId="Web-{E473851E-483F-8763-D4B3-AD7D682B7EB1}" dt="2025-04-25T13:59:07.235" v="269" actId="20577"/>
          <ac:spMkLst>
            <pc:docMk/>
            <pc:sldMk cId="2796956023" sldId="257"/>
            <ac:spMk id="3" creationId="{A26FB9B7-4CA7-2BAA-C2B6-41B97DA642A3}"/>
          </ac:spMkLst>
        </pc:spChg>
      </pc:sldChg>
      <pc:sldChg chg="modSp">
        <pc:chgData name="Barbara Dijanović" userId="S::bdijanovic@fhs.hr::f8545ab7-9509-43f8-ad03-eab4802e02bd" providerId="AD" clId="Web-{E473851E-483F-8763-D4B3-AD7D682B7EB1}" dt="2025-04-25T12:50:21.441" v="84" actId="14100"/>
        <pc:sldMkLst>
          <pc:docMk/>
          <pc:sldMk cId="1483431372" sldId="258"/>
        </pc:sldMkLst>
        <pc:spChg chg="mod">
          <ac:chgData name="Barbara Dijanović" userId="S::bdijanovic@fhs.hr::f8545ab7-9509-43f8-ad03-eab4802e02bd" providerId="AD" clId="Web-{E473851E-483F-8763-D4B3-AD7D682B7EB1}" dt="2025-04-25T12:50:21.441" v="84" actId="14100"/>
          <ac:spMkLst>
            <pc:docMk/>
            <pc:sldMk cId="1483431372" sldId="258"/>
            <ac:spMk id="2" creationId="{3BDE0F94-B0C5-D450-A33D-5382B3B31BC4}"/>
          </ac:spMkLst>
        </pc:spChg>
      </pc:sldChg>
      <pc:sldChg chg="modSp">
        <pc:chgData name="Barbara Dijanović" userId="S::bdijanovic@fhs.hr::f8545ab7-9509-43f8-ad03-eab4802e02bd" providerId="AD" clId="Web-{E473851E-483F-8763-D4B3-AD7D682B7EB1}" dt="2025-04-25T13:01:49.737" v="162" actId="1076"/>
        <pc:sldMkLst>
          <pc:docMk/>
          <pc:sldMk cId="1792859375" sldId="264"/>
        </pc:sldMkLst>
        <pc:spChg chg="mod">
          <ac:chgData name="Barbara Dijanović" userId="S::bdijanovic@fhs.hr::f8545ab7-9509-43f8-ad03-eab4802e02bd" providerId="AD" clId="Web-{E473851E-483F-8763-D4B3-AD7D682B7EB1}" dt="2025-04-25T13:01:49.737" v="162" actId="1076"/>
          <ac:spMkLst>
            <pc:docMk/>
            <pc:sldMk cId="1792859375" sldId="264"/>
            <ac:spMk id="2" creationId="{D9EC2554-0BF3-2FD8-AFFB-D7D68FFF66D7}"/>
          </ac:spMkLst>
        </pc:spChg>
        <pc:spChg chg="mod">
          <ac:chgData name="Barbara Dijanović" userId="S::bdijanovic@fhs.hr::f8545ab7-9509-43f8-ad03-eab4802e02bd" providerId="AD" clId="Web-{E473851E-483F-8763-D4B3-AD7D682B7EB1}" dt="2025-04-25T13:01:32.361" v="161" actId="1076"/>
          <ac:spMkLst>
            <pc:docMk/>
            <pc:sldMk cId="1792859375" sldId="264"/>
            <ac:spMk id="3" creationId="{BB46135D-9E10-E0B9-20CD-7D0AA4ECE190}"/>
          </ac:spMkLst>
        </pc:spChg>
      </pc:sldChg>
      <pc:sldChg chg="modSp">
        <pc:chgData name="Barbara Dijanović" userId="S::bdijanovic@fhs.hr::f8545ab7-9509-43f8-ad03-eab4802e02bd" providerId="AD" clId="Web-{E473851E-483F-8763-D4B3-AD7D682B7EB1}" dt="2025-04-25T12:53:36.798" v="102" actId="20577"/>
        <pc:sldMkLst>
          <pc:docMk/>
          <pc:sldMk cId="2084652114" sldId="265"/>
        </pc:sldMkLst>
        <pc:spChg chg="mod">
          <ac:chgData name="Barbara Dijanović" userId="S::bdijanovic@fhs.hr::f8545ab7-9509-43f8-ad03-eab4802e02bd" providerId="AD" clId="Web-{E473851E-483F-8763-D4B3-AD7D682B7EB1}" dt="2025-04-25T12:53:36.798" v="102" actId="20577"/>
          <ac:spMkLst>
            <pc:docMk/>
            <pc:sldMk cId="2084652114" sldId="265"/>
            <ac:spMk id="3" creationId="{95315098-DAEA-C9F8-B666-13F9BB2E5B27}"/>
          </ac:spMkLst>
        </pc:spChg>
      </pc:sldChg>
      <pc:sldChg chg="modSp new">
        <pc:chgData name="Barbara Dijanović" userId="S::bdijanovic@fhs.hr::f8545ab7-9509-43f8-ad03-eab4802e02bd" providerId="AD" clId="Web-{E473851E-483F-8763-D4B3-AD7D682B7EB1}" dt="2025-04-25T13:16:38.813" v="253" actId="20577"/>
        <pc:sldMkLst>
          <pc:docMk/>
          <pc:sldMk cId="2729200196" sldId="268"/>
        </pc:sldMkLst>
        <pc:spChg chg="mod">
          <ac:chgData name="Barbara Dijanović" userId="S::bdijanovic@fhs.hr::f8545ab7-9509-43f8-ad03-eab4802e02bd" providerId="AD" clId="Web-{E473851E-483F-8763-D4B3-AD7D682B7EB1}" dt="2025-04-25T13:06:46.820" v="240" actId="14100"/>
          <ac:spMkLst>
            <pc:docMk/>
            <pc:sldMk cId="2729200196" sldId="268"/>
            <ac:spMk id="2" creationId="{53F76E04-99C8-1395-9A9F-3CF3CF06745E}"/>
          </ac:spMkLst>
        </pc:spChg>
        <pc:spChg chg="mod">
          <ac:chgData name="Barbara Dijanović" userId="S::bdijanovic@fhs.hr::f8545ab7-9509-43f8-ad03-eab4802e02bd" providerId="AD" clId="Web-{E473851E-483F-8763-D4B3-AD7D682B7EB1}" dt="2025-04-25T13:16:38.813" v="253" actId="20577"/>
          <ac:spMkLst>
            <pc:docMk/>
            <pc:sldMk cId="2729200196" sldId="268"/>
            <ac:spMk id="3" creationId="{8E436413-B4D5-744A-2DD2-9438F13B3054}"/>
          </ac:spMkLst>
        </pc:spChg>
      </pc:sldChg>
      <pc:sldChg chg="addSp delSp modSp mod setBg">
        <pc:chgData name="Barbara Dijanović" userId="S::bdijanovic@fhs.hr::f8545ab7-9509-43f8-ad03-eab4802e02bd" providerId="AD" clId="Web-{E473851E-483F-8763-D4B3-AD7D682B7EB1}" dt="2025-04-25T13:58:06.121" v="265" actId="14100"/>
        <pc:sldMkLst>
          <pc:docMk/>
          <pc:sldMk cId="83277407" sldId="269"/>
        </pc:sldMkLst>
        <pc:spChg chg="mod">
          <ac:chgData name="Barbara Dijanović" userId="S::bdijanovic@fhs.hr::f8545ab7-9509-43f8-ad03-eab4802e02bd" providerId="AD" clId="Web-{E473851E-483F-8763-D4B3-AD7D682B7EB1}" dt="2025-04-25T13:58:06.121" v="265" actId="14100"/>
          <ac:spMkLst>
            <pc:docMk/>
            <pc:sldMk cId="83277407" sldId="269"/>
            <ac:spMk id="2" creationId="{BE04540C-F2A6-2B7D-42CA-C35686D5B143}"/>
          </ac:spMkLst>
        </pc:spChg>
        <pc:spChg chg="mod">
          <ac:chgData name="Barbara Dijanović" userId="S::bdijanovic@fhs.hr::f8545ab7-9509-43f8-ad03-eab4802e02bd" providerId="AD" clId="Web-{E473851E-483F-8763-D4B3-AD7D682B7EB1}" dt="2025-04-25T13:57:37.369" v="259"/>
          <ac:spMkLst>
            <pc:docMk/>
            <pc:sldMk cId="83277407" sldId="269"/>
            <ac:spMk id="3" creationId="{E16609BC-0960-0CD7-60B6-C7DCC86F8AD4}"/>
          </ac:spMkLst>
        </pc:spChg>
        <pc:spChg chg="add del">
          <ac:chgData name="Barbara Dijanović" userId="S::bdijanovic@fhs.hr::f8545ab7-9509-43f8-ad03-eab4802e02bd" providerId="AD" clId="Web-{E473851E-483F-8763-D4B3-AD7D682B7EB1}" dt="2025-04-25T13:57:37.354" v="258"/>
          <ac:spMkLst>
            <pc:docMk/>
            <pc:sldMk cId="83277407" sldId="269"/>
            <ac:spMk id="9" creationId="{3ECBE1F1-D69B-4AFA-ABD5-8E41720EF6DE}"/>
          </ac:spMkLst>
        </pc:spChg>
        <pc:spChg chg="add del">
          <ac:chgData name="Barbara Dijanović" userId="S::bdijanovic@fhs.hr::f8545ab7-9509-43f8-ad03-eab4802e02bd" providerId="AD" clId="Web-{E473851E-483F-8763-D4B3-AD7D682B7EB1}" dt="2025-04-25T13:57:37.354" v="258"/>
          <ac:spMkLst>
            <pc:docMk/>
            <pc:sldMk cId="83277407" sldId="269"/>
            <ac:spMk id="11" creationId="{603A6265-E10C-4B85-9C20-E75FCAF9CC63}"/>
          </ac:spMkLst>
        </pc:spChg>
        <pc:spChg chg="add">
          <ac:chgData name="Barbara Dijanović" userId="S::bdijanovic@fhs.hr::f8545ab7-9509-43f8-ad03-eab4802e02bd" providerId="AD" clId="Web-{E473851E-483F-8763-D4B3-AD7D682B7EB1}" dt="2025-04-25T13:57:37.369" v="259"/>
          <ac:spMkLst>
            <pc:docMk/>
            <pc:sldMk cId="83277407" sldId="269"/>
            <ac:spMk id="13" creationId="{9F7D5CDA-D291-4307-BF55-1381FED29634}"/>
          </ac:spMkLst>
        </pc:spChg>
        <pc:picChg chg="add mod ord">
          <ac:chgData name="Barbara Dijanović" userId="S::bdijanovic@fhs.hr::f8545ab7-9509-43f8-ad03-eab4802e02bd" providerId="AD" clId="Web-{E473851E-483F-8763-D4B3-AD7D682B7EB1}" dt="2025-04-25T13:57:37.369" v="259"/>
          <ac:picMkLst>
            <pc:docMk/>
            <pc:sldMk cId="83277407" sldId="269"/>
            <ac:picMk id="4" creationId="{255F3B2C-0507-D041-811D-9851A9466F84}"/>
          </ac:picMkLst>
        </pc:picChg>
      </pc:sldChg>
    </pc:docChg>
  </pc:docChgLst>
  <pc:docChgLst>
    <pc:chgData name="Barbara Dijanović" userId="S::bdijanovic@fhs.hr::f8545ab7-9509-43f8-ad03-eab4802e02bd" providerId="AD" clId="Web-{029D62D4-1046-E99C-9391-97C4A7B4D406}"/>
    <pc:docChg chg="modSld">
      <pc:chgData name="Barbara Dijanović" userId="S::bdijanovic@fhs.hr::f8545ab7-9509-43f8-ad03-eab4802e02bd" providerId="AD" clId="Web-{029D62D4-1046-E99C-9391-97C4A7B4D406}" dt="2025-04-21T21:50:13.371" v="74" actId="20577"/>
      <pc:docMkLst>
        <pc:docMk/>
      </pc:docMkLst>
      <pc:sldChg chg="modSp">
        <pc:chgData name="Barbara Dijanović" userId="S::bdijanovic@fhs.hr::f8545ab7-9509-43f8-ad03-eab4802e02bd" providerId="AD" clId="Web-{029D62D4-1046-E99C-9391-97C4A7B4D406}" dt="2025-04-21T21:38:45.063" v="2" actId="20577"/>
        <pc:sldMkLst>
          <pc:docMk/>
          <pc:sldMk cId="2796956023" sldId="257"/>
        </pc:sldMkLst>
        <pc:spChg chg="mod">
          <ac:chgData name="Barbara Dijanović" userId="S::bdijanovic@fhs.hr::f8545ab7-9509-43f8-ad03-eab4802e02bd" providerId="AD" clId="Web-{029D62D4-1046-E99C-9391-97C4A7B4D406}" dt="2025-04-21T21:38:45.063" v="2" actId="20577"/>
          <ac:spMkLst>
            <pc:docMk/>
            <pc:sldMk cId="2796956023" sldId="257"/>
            <ac:spMk id="3" creationId="{A26FB9B7-4CA7-2BAA-C2B6-41B97DA642A3}"/>
          </ac:spMkLst>
        </pc:spChg>
      </pc:sldChg>
      <pc:sldChg chg="addSp delSp modSp mod setBg">
        <pc:chgData name="Barbara Dijanović" userId="S::bdijanovic@fhs.hr::f8545ab7-9509-43f8-ad03-eab4802e02bd" providerId="AD" clId="Web-{029D62D4-1046-E99C-9391-97C4A7B4D406}" dt="2025-04-21T21:50:13.371" v="74" actId="20577"/>
        <pc:sldMkLst>
          <pc:docMk/>
          <pc:sldMk cId="1792859375" sldId="264"/>
        </pc:sldMkLst>
        <pc:spChg chg="mod">
          <ac:chgData name="Barbara Dijanović" userId="S::bdijanovic@fhs.hr::f8545ab7-9509-43f8-ad03-eab4802e02bd" providerId="AD" clId="Web-{029D62D4-1046-E99C-9391-97C4A7B4D406}" dt="2025-04-21T21:47:11.707" v="34" actId="1076"/>
          <ac:spMkLst>
            <pc:docMk/>
            <pc:sldMk cId="1792859375" sldId="264"/>
            <ac:spMk id="2" creationId="{D9EC2554-0BF3-2FD8-AFFB-D7D68FFF66D7}"/>
          </ac:spMkLst>
        </pc:spChg>
        <pc:spChg chg="mod ord">
          <ac:chgData name="Barbara Dijanović" userId="S::bdijanovic@fhs.hr::f8545ab7-9509-43f8-ad03-eab4802e02bd" providerId="AD" clId="Web-{029D62D4-1046-E99C-9391-97C4A7B4D406}" dt="2025-04-21T21:50:13.371" v="74" actId="20577"/>
          <ac:spMkLst>
            <pc:docMk/>
            <pc:sldMk cId="1792859375" sldId="264"/>
            <ac:spMk id="3" creationId="{BB46135D-9E10-E0B9-20CD-7D0AA4ECE190}"/>
          </ac:spMkLst>
        </pc:spChg>
        <pc:spChg chg="add del">
          <ac:chgData name="Barbara Dijanović" userId="S::bdijanovic@fhs.hr::f8545ab7-9509-43f8-ad03-eab4802e02bd" providerId="AD" clId="Web-{029D62D4-1046-E99C-9391-97C4A7B4D406}" dt="2025-04-21T21:45:52.798" v="26"/>
          <ac:spMkLst>
            <pc:docMk/>
            <pc:sldMk cId="1792859375" sldId="264"/>
            <ac:spMk id="9" creationId="{79BB35BC-D5C2-4C8B-A22A-A71E6191913B}"/>
          </ac:spMkLst>
        </pc:spChg>
        <pc:spChg chg="add del">
          <ac:chgData name="Barbara Dijanović" userId="S::bdijanovic@fhs.hr::f8545ab7-9509-43f8-ad03-eab4802e02bd" providerId="AD" clId="Web-{029D62D4-1046-E99C-9391-97C4A7B4D406}" dt="2025-04-21T21:46:06.236" v="28"/>
          <ac:spMkLst>
            <pc:docMk/>
            <pc:sldMk cId="1792859375" sldId="264"/>
            <ac:spMk id="14" creationId="{D009D6D5-DAC2-4A8B-A17A-E206B9012D09}"/>
          </ac:spMkLst>
        </pc:spChg>
        <pc:spChg chg="add">
          <ac:chgData name="Barbara Dijanović" userId="S::bdijanovic@fhs.hr::f8545ab7-9509-43f8-ad03-eab4802e02bd" providerId="AD" clId="Web-{029D62D4-1046-E99C-9391-97C4A7B4D406}" dt="2025-04-21T21:46:06.236" v="28"/>
          <ac:spMkLst>
            <pc:docMk/>
            <pc:sldMk cId="1792859375" sldId="264"/>
            <ac:spMk id="19" creationId="{D1D34770-47A8-402C-AF23-2B653F2D88C1}"/>
          </ac:spMkLst>
        </pc:spChg>
        <pc:picChg chg="add mod ord modCrop">
          <ac:chgData name="Barbara Dijanović" userId="S::bdijanovic@fhs.hr::f8545ab7-9509-43f8-ad03-eab4802e02bd" providerId="AD" clId="Web-{029D62D4-1046-E99C-9391-97C4A7B4D406}" dt="2025-04-21T21:46:28.909" v="31"/>
          <ac:picMkLst>
            <pc:docMk/>
            <pc:sldMk cId="1792859375" sldId="264"/>
            <ac:picMk id="4" creationId="{C5830CD4-D2EE-75DD-DAA3-34620F582E04}"/>
          </ac:picMkLst>
        </pc:picChg>
      </pc:sldChg>
    </pc:docChg>
  </pc:docChgLst>
  <pc:docChgLst>
    <pc:chgData name="Barbara Dijanović" userId="S::bdijanovic@fhs.hr::f8545ab7-9509-43f8-ad03-eab4802e02bd" providerId="AD" clId="Web-{A3DEFD1C-AAB4-927A-6D25-8BC316B96A3B}"/>
    <pc:docChg chg="addSld modSld">
      <pc:chgData name="Barbara Dijanović" userId="S::bdijanovic@fhs.hr::f8545ab7-9509-43f8-ad03-eab4802e02bd" providerId="AD" clId="Web-{A3DEFD1C-AAB4-927A-6D25-8BC316B96A3B}" dt="2025-04-25T14:50:06.387" v="210" actId="20577"/>
      <pc:docMkLst>
        <pc:docMk/>
      </pc:docMkLst>
      <pc:sldChg chg="modSp new">
        <pc:chgData name="Barbara Dijanović" userId="S::bdijanovic@fhs.hr::f8545ab7-9509-43f8-ad03-eab4802e02bd" providerId="AD" clId="Web-{A3DEFD1C-AAB4-927A-6D25-8BC316B96A3B}" dt="2025-04-25T14:50:06.387" v="210" actId="20577"/>
        <pc:sldMkLst>
          <pc:docMk/>
          <pc:sldMk cId="3613916971" sldId="273"/>
        </pc:sldMkLst>
        <pc:spChg chg="mod">
          <ac:chgData name="Barbara Dijanović" userId="S::bdijanovic@fhs.hr::f8545ab7-9509-43f8-ad03-eab4802e02bd" providerId="AD" clId="Web-{A3DEFD1C-AAB4-927A-6D25-8BC316B96A3B}" dt="2025-04-25T14:24:52.104" v="15" actId="20577"/>
          <ac:spMkLst>
            <pc:docMk/>
            <pc:sldMk cId="3613916971" sldId="273"/>
            <ac:spMk id="2" creationId="{CE5C6B8D-AA06-5FEA-B4EA-C0E2F9360A37}"/>
          </ac:spMkLst>
        </pc:spChg>
        <pc:spChg chg="mod">
          <ac:chgData name="Barbara Dijanović" userId="S::bdijanovic@fhs.hr::f8545ab7-9509-43f8-ad03-eab4802e02bd" providerId="AD" clId="Web-{A3DEFD1C-AAB4-927A-6D25-8BC316B96A3B}" dt="2025-04-25T14:50:06.387" v="210" actId="20577"/>
          <ac:spMkLst>
            <pc:docMk/>
            <pc:sldMk cId="3613916971" sldId="273"/>
            <ac:spMk id="3" creationId="{281AA4CD-7278-1ADF-CC10-54A48D23E89F}"/>
          </ac:spMkLst>
        </pc:spChg>
      </pc:sldChg>
      <pc:sldChg chg="addSp delSp modSp new mod setBg">
        <pc:chgData name="Barbara Dijanović" userId="S::bdijanovic@fhs.hr::f8545ab7-9509-43f8-ad03-eab4802e02bd" providerId="AD" clId="Web-{A3DEFD1C-AAB4-927A-6D25-8BC316B96A3B}" dt="2025-04-25T14:49:24.057" v="207" actId="1076"/>
        <pc:sldMkLst>
          <pc:docMk/>
          <pc:sldMk cId="2476802671" sldId="274"/>
        </pc:sldMkLst>
        <pc:spChg chg="del">
          <ac:chgData name="Barbara Dijanović" userId="S::bdijanovic@fhs.hr::f8545ab7-9509-43f8-ad03-eab4802e02bd" providerId="AD" clId="Web-{A3DEFD1C-AAB4-927A-6D25-8BC316B96A3B}" dt="2025-04-25T14:42:16.731" v="176"/>
          <ac:spMkLst>
            <pc:docMk/>
            <pc:sldMk cId="2476802671" sldId="274"/>
            <ac:spMk id="2" creationId="{DE4D0BFA-9F6F-BA92-4B19-5564866327C9}"/>
          </ac:spMkLst>
        </pc:spChg>
        <pc:spChg chg="mod ord">
          <ac:chgData name="Barbara Dijanović" userId="S::bdijanovic@fhs.hr::f8545ab7-9509-43f8-ad03-eab4802e02bd" providerId="AD" clId="Web-{A3DEFD1C-AAB4-927A-6D25-8BC316B96A3B}" dt="2025-04-25T14:49:24.057" v="207" actId="1076"/>
          <ac:spMkLst>
            <pc:docMk/>
            <pc:sldMk cId="2476802671" sldId="274"/>
            <ac:spMk id="3" creationId="{F85527CD-5C58-8004-B60B-DADA4D8B3929}"/>
          </ac:spMkLst>
        </pc:spChg>
        <pc:grpChg chg="add del">
          <ac:chgData name="Barbara Dijanović" userId="S::bdijanovic@fhs.hr::f8545ab7-9509-43f8-ad03-eab4802e02bd" providerId="AD" clId="Web-{A3DEFD1C-AAB4-927A-6D25-8BC316B96A3B}" dt="2025-04-25T14:47:37.194" v="193"/>
          <ac:grpSpMkLst>
            <pc:docMk/>
            <pc:sldMk cId="2476802671" sldId="274"/>
            <ac:grpSpMk id="9" creationId="{3AFCAD34-1AFC-BC1A-F6B2-C34C63912EAB}"/>
          </ac:grpSpMkLst>
        </pc:grpChg>
        <pc:picChg chg="add mod modCrop">
          <ac:chgData name="Barbara Dijanović" userId="S::bdijanovic@fhs.hr::f8545ab7-9509-43f8-ad03-eab4802e02bd" providerId="AD" clId="Web-{A3DEFD1C-AAB4-927A-6D25-8BC316B96A3B}" dt="2025-04-25T14:49:18.166" v="206" actId="1076"/>
          <ac:picMkLst>
            <pc:docMk/>
            <pc:sldMk cId="2476802671" sldId="274"/>
            <ac:picMk id="4" creationId="{DA51FA95-3837-76DD-4385-878634BECBDE}"/>
          </ac:picMkLst>
        </pc:picChg>
      </pc:sldChg>
    </pc:docChg>
  </pc:docChgLst>
  <pc:docChgLst>
    <pc:chgData name="Barbara Dijanović" userId="S::bdijanovic@fhs.hr::f8545ab7-9509-43f8-ad03-eab4802e02bd" providerId="AD" clId="Web-{63F73AF3-80F1-95D5-449B-1348B027DB46}"/>
    <pc:docChg chg="addSld modSld">
      <pc:chgData name="Barbara Dijanović" userId="S::bdijanovic@fhs.hr::f8545ab7-9509-43f8-ad03-eab4802e02bd" providerId="AD" clId="Web-{63F73AF3-80F1-95D5-449B-1348B027DB46}" dt="2025-04-25T14:22:56.758" v="291" actId="20577"/>
      <pc:docMkLst>
        <pc:docMk/>
      </pc:docMkLst>
      <pc:sldChg chg="modSp">
        <pc:chgData name="Barbara Dijanović" userId="S::bdijanovic@fhs.hr::f8545ab7-9509-43f8-ad03-eab4802e02bd" providerId="AD" clId="Web-{63F73AF3-80F1-95D5-449B-1348B027DB46}" dt="2025-04-25T14:01:30.470" v="3" actId="20577"/>
        <pc:sldMkLst>
          <pc:docMk/>
          <pc:sldMk cId="2796956023" sldId="257"/>
        </pc:sldMkLst>
        <pc:spChg chg="mod">
          <ac:chgData name="Barbara Dijanović" userId="S::bdijanovic@fhs.hr::f8545ab7-9509-43f8-ad03-eab4802e02bd" providerId="AD" clId="Web-{63F73AF3-80F1-95D5-449B-1348B027DB46}" dt="2025-04-25T14:01:30.470" v="3" actId="20577"/>
          <ac:spMkLst>
            <pc:docMk/>
            <pc:sldMk cId="2796956023" sldId="257"/>
            <ac:spMk id="3" creationId="{A26FB9B7-4CA7-2BAA-C2B6-41B97DA642A3}"/>
          </ac:spMkLst>
        </pc:spChg>
      </pc:sldChg>
      <pc:sldChg chg="modSp new">
        <pc:chgData name="Barbara Dijanović" userId="S::bdijanovic@fhs.hr::f8545ab7-9509-43f8-ad03-eab4802e02bd" providerId="AD" clId="Web-{63F73AF3-80F1-95D5-449B-1348B027DB46}" dt="2025-04-25T14:16:14.184" v="231" actId="20577"/>
        <pc:sldMkLst>
          <pc:docMk/>
          <pc:sldMk cId="1426143218" sldId="270"/>
        </pc:sldMkLst>
        <pc:spChg chg="mod">
          <ac:chgData name="Barbara Dijanović" userId="S::bdijanovic@fhs.hr::f8545ab7-9509-43f8-ad03-eab4802e02bd" providerId="AD" clId="Web-{63F73AF3-80F1-95D5-449B-1348B027DB46}" dt="2025-04-25T14:02:23.114" v="53" actId="20577"/>
          <ac:spMkLst>
            <pc:docMk/>
            <pc:sldMk cId="1426143218" sldId="270"/>
            <ac:spMk id="2" creationId="{D712184E-F578-505C-EF17-B8B22CE807F3}"/>
          </ac:spMkLst>
        </pc:spChg>
        <pc:spChg chg="mod">
          <ac:chgData name="Barbara Dijanović" userId="S::bdijanovic@fhs.hr::f8545ab7-9509-43f8-ad03-eab4802e02bd" providerId="AD" clId="Web-{63F73AF3-80F1-95D5-449B-1348B027DB46}" dt="2025-04-25T14:16:14.184" v="231" actId="20577"/>
          <ac:spMkLst>
            <pc:docMk/>
            <pc:sldMk cId="1426143218" sldId="270"/>
            <ac:spMk id="3" creationId="{21F2225A-22DF-837A-4659-ACD12A936CF4}"/>
          </ac:spMkLst>
        </pc:spChg>
      </pc:sldChg>
      <pc:sldChg chg="addSp delSp modSp new mod setBg">
        <pc:chgData name="Barbara Dijanović" userId="S::bdijanovic@fhs.hr::f8545ab7-9509-43f8-ad03-eab4802e02bd" providerId="AD" clId="Web-{63F73AF3-80F1-95D5-449B-1348B027DB46}" dt="2025-04-25T14:22:12.145" v="281" actId="1076"/>
        <pc:sldMkLst>
          <pc:docMk/>
          <pc:sldMk cId="1199893026" sldId="271"/>
        </pc:sldMkLst>
        <pc:spChg chg="del">
          <ac:chgData name="Barbara Dijanović" userId="S::bdijanovic@fhs.hr::f8545ab7-9509-43f8-ad03-eab4802e02bd" providerId="AD" clId="Web-{63F73AF3-80F1-95D5-449B-1348B027DB46}" dt="2025-04-25T14:17:37.424" v="233"/>
          <ac:spMkLst>
            <pc:docMk/>
            <pc:sldMk cId="1199893026" sldId="271"/>
            <ac:spMk id="2" creationId="{2033C789-DC2C-65AC-21DC-FA3A2F0C5F1C}"/>
          </ac:spMkLst>
        </pc:spChg>
        <pc:spChg chg="mod ord">
          <ac:chgData name="Barbara Dijanović" userId="S::bdijanovic@fhs.hr::f8545ab7-9509-43f8-ad03-eab4802e02bd" providerId="AD" clId="Web-{63F73AF3-80F1-95D5-449B-1348B027DB46}" dt="2025-04-25T14:22:12.145" v="281" actId="1076"/>
          <ac:spMkLst>
            <pc:docMk/>
            <pc:sldMk cId="1199893026" sldId="271"/>
            <ac:spMk id="3" creationId="{A3A2A6DA-2618-69CE-121D-9225E4B36861}"/>
          </ac:spMkLst>
        </pc:spChg>
        <pc:spChg chg="add">
          <ac:chgData name="Barbara Dijanović" userId="S::bdijanovic@fhs.hr::f8545ab7-9509-43f8-ad03-eab4802e02bd" providerId="AD" clId="Web-{63F73AF3-80F1-95D5-449B-1348B027DB46}" dt="2025-04-25T14:21:05.157" v="269"/>
          <ac:spMkLst>
            <pc:docMk/>
            <pc:sldMk cId="1199893026" sldId="271"/>
            <ac:spMk id="9" creationId="{04812C46-200A-4DEB-A05E-3ED6C68C2387}"/>
          </ac:spMkLst>
        </pc:spChg>
        <pc:spChg chg="add">
          <ac:chgData name="Barbara Dijanović" userId="S::bdijanovic@fhs.hr::f8545ab7-9509-43f8-ad03-eab4802e02bd" providerId="AD" clId="Web-{63F73AF3-80F1-95D5-449B-1348B027DB46}" dt="2025-04-25T14:21:05.157" v="269"/>
          <ac:spMkLst>
            <pc:docMk/>
            <pc:sldMk cId="1199893026" sldId="271"/>
            <ac:spMk id="11" creationId="{D1EA859B-E555-4109-94F3-6700E046E008}"/>
          </ac:spMkLst>
        </pc:spChg>
        <pc:picChg chg="add mod">
          <ac:chgData name="Barbara Dijanović" userId="S::bdijanovic@fhs.hr::f8545ab7-9509-43f8-ad03-eab4802e02bd" providerId="AD" clId="Web-{63F73AF3-80F1-95D5-449B-1348B027DB46}" dt="2025-04-25T14:21:05.157" v="269"/>
          <ac:picMkLst>
            <pc:docMk/>
            <pc:sldMk cId="1199893026" sldId="271"/>
            <ac:picMk id="4" creationId="{7B5ECD9D-7007-C8A0-F2BF-7269AD04A6F4}"/>
          </ac:picMkLst>
        </pc:picChg>
      </pc:sldChg>
      <pc:sldChg chg="modSp new">
        <pc:chgData name="Barbara Dijanović" userId="S::bdijanovic@fhs.hr::f8545ab7-9509-43f8-ad03-eab4802e02bd" providerId="AD" clId="Web-{63F73AF3-80F1-95D5-449B-1348B027DB46}" dt="2025-04-25T14:22:56.758" v="291" actId="20577"/>
        <pc:sldMkLst>
          <pc:docMk/>
          <pc:sldMk cId="86249717" sldId="272"/>
        </pc:sldMkLst>
        <pc:spChg chg="mod">
          <ac:chgData name="Barbara Dijanović" userId="S::bdijanovic@fhs.hr::f8545ab7-9509-43f8-ad03-eab4802e02bd" providerId="AD" clId="Web-{63F73AF3-80F1-95D5-449B-1348B027DB46}" dt="2025-04-25T14:22:56.758" v="291" actId="20577"/>
          <ac:spMkLst>
            <pc:docMk/>
            <pc:sldMk cId="86249717" sldId="272"/>
            <ac:spMk id="2" creationId="{7E421DE2-689E-5D9A-2718-52DFA3DD7AA3}"/>
          </ac:spMkLst>
        </pc:spChg>
      </pc:sldChg>
    </pc:docChg>
  </pc:docChgLst>
  <pc:docChgLst>
    <pc:chgData clId="Web-{029D62D4-1046-E99C-9391-97C4A7B4D406}"/>
    <pc:docChg chg="modSld">
      <pc:chgData name="" userId="" providerId="" clId="Web-{029D62D4-1046-E99C-9391-97C4A7B4D406}" dt="2025-04-21T21:38:20.827" v="0" actId="20577"/>
      <pc:docMkLst>
        <pc:docMk/>
      </pc:docMkLst>
      <pc:sldChg chg="modSp">
        <pc:chgData name="" userId="" providerId="" clId="Web-{029D62D4-1046-E99C-9391-97C4A7B4D406}" dt="2025-04-21T21:38:20.827" v="0" actId="20577"/>
        <pc:sldMkLst>
          <pc:docMk/>
          <pc:sldMk cId="2796956023" sldId="257"/>
        </pc:sldMkLst>
        <pc:spChg chg="mod">
          <ac:chgData name="" userId="" providerId="" clId="Web-{029D62D4-1046-E99C-9391-97C4A7B4D406}" dt="2025-04-21T21:38:20.827" v="0" actId="20577"/>
          <ac:spMkLst>
            <pc:docMk/>
            <pc:sldMk cId="2796956023" sldId="257"/>
            <ac:spMk id="3" creationId="{A26FB9B7-4CA7-2BAA-C2B6-41B97DA642A3}"/>
          </ac:spMkLst>
        </pc:spChg>
      </pc:sldChg>
    </pc:docChg>
  </pc:docChgLst>
  <pc:docChgLst>
    <pc:chgData name="Barbara Dijanović" userId="S::bdijanovic@fhs.hr::f8545ab7-9509-43f8-ad03-eab4802e02bd" providerId="AD" clId="Web-{F5437AFB-D54D-5D15-0829-89509EBCAF28}"/>
    <pc:docChg chg="addSld delSld modSld sldOrd">
      <pc:chgData name="Barbara Dijanović" userId="S::bdijanovic@fhs.hr::f8545ab7-9509-43f8-ad03-eab4802e02bd" providerId="AD" clId="Web-{F5437AFB-D54D-5D15-0829-89509EBCAF28}" dt="2025-04-24T22:34:18.510" v="1003" actId="20577"/>
      <pc:docMkLst>
        <pc:docMk/>
      </pc:docMkLst>
      <pc:sldChg chg="modSp">
        <pc:chgData name="Barbara Dijanović" userId="S::bdijanovic@fhs.hr::f8545ab7-9509-43f8-ad03-eab4802e02bd" providerId="AD" clId="Web-{F5437AFB-D54D-5D15-0829-89509EBCAF28}" dt="2025-04-24T22:34:18.510" v="1003" actId="20577"/>
        <pc:sldMkLst>
          <pc:docMk/>
          <pc:sldMk cId="2796956023" sldId="257"/>
        </pc:sldMkLst>
        <pc:spChg chg="mod">
          <ac:chgData name="Barbara Dijanović" userId="S::bdijanovic@fhs.hr::f8545ab7-9509-43f8-ad03-eab4802e02bd" providerId="AD" clId="Web-{F5437AFB-D54D-5D15-0829-89509EBCAF28}" dt="2025-04-24T22:34:18.510" v="1003" actId="20577"/>
          <ac:spMkLst>
            <pc:docMk/>
            <pc:sldMk cId="2796956023" sldId="257"/>
            <ac:spMk id="3" creationId="{A26FB9B7-4CA7-2BAA-C2B6-41B97DA642A3}"/>
          </ac:spMkLst>
        </pc:spChg>
      </pc:sldChg>
      <pc:sldChg chg="modSp">
        <pc:chgData name="Barbara Dijanović" userId="S::bdijanovic@fhs.hr::f8545ab7-9509-43f8-ad03-eab4802e02bd" providerId="AD" clId="Web-{F5437AFB-D54D-5D15-0829-89509EBCAF28}" dt="2025-04-24T21:06:41.787" v="135" actId="20577"/>
        <pc:sldMkLst>
          <pc:docMk/>
          <pc:sldMk cId="1527837294" sldId="262"/>
        </pc:sldMkLst>
        <pc:spChg chg="mod">
          <ac:chgData name="Barbara Dijanović" userId="S::bdijanovic@fhs.hr::f8545ab7-9509-43f8-ad03-eab4802e02bd" providerId="AD" clId="Web-{F5437AFB-D54D-5D15-0829-89509EBCAF28}" dt="2025-04-24T21:06:41.787" v="135" actId="20577"/>
          <ac:spMkLst>
            <pc:docMk/>
            <pc:sldMk cId="1527837294" sldId="262"/>
            <ac:spMk id="3" creationId="{6E24EB9C-B8D6-33B4-50C1-5249F0F8F088}"/>
          </ac:spMkLst>
        </pc:spChg>
      </pc:sldChg>
      <pc:sldChg chg="modSp">
        <pc:chgData name="Barbara Dijanović" userId="S::bdijanovic@fhs.hr::f8545ab7-9509-43f8-ad03-eab4802e02bd" providerId="AD" clId="Web-{F5437AFB-D54D-5D15-0829-89509EBCAF28}" dt="2025-04-24T21:57:19.099" v="529" actId="20577"/>
        <pc:sldMkLst>
          <pc:docMk/>
          <pc:sldMk cId="1795208595" sldId="263"/>
        </pc:sldMkLst>
        <pc:spChg chg="mod">
          <ac:chgData name="Barbara Dijanović" userId="S::bdijanovic@fhs.hr::f8545ab7-9509-43f8-ad03-eab4802e02bd" providerId="AD" clId="Web-{F5437AFB-D54D-5D15-0829-89509EBCAF28}" dt="2025-04-24T21:57:19.099" v="529" actId="20577"/>
          <ac:spMkLst>
            <pc:docMk/>
            <pc:sldMk cId="1795208595" sldId="263"/>
            <ac:spMk id="3" creationId="{4F45A099-7298-6353-93FA-B6E044E9C046}"/>
          </ac:spMkLst>
        </pc:spChg>
      </pc:sldChg>
      <pc:sldChg chg="modSp ord">
        <pc:chgData name="Barbara Dijanović" userId="S::bdijanovic@fhs.hr::f8545ab7-9509-43f8-ad03-eab4802e02bd" providerId="AD" clId="Web-{F5437AFB-D54D-5D15-0829-89509EBCAF28}" dt="2025-04-24T22:16:47.043" v="835" actId="20577"/>
        <pc:sldMkLst>
          <pc:docMk/>
          <pc:sldMk cId="1792859375" sldId="264"/>
        </pc:sldMkLst>
        <pc:spChg chg="mod">
          <ac:chgData name="Barbara Dijanović" userId="S::bdijanovic@fhs.hr::f8545ab7-9509-43f8-ad03-eab4802e02bd" providerId="AD" clId="Web-{F5437AFB-D54D-5D15-0829-89509EBCAF28}" dt="2025-04-24T22:16:47.043" v="835" actId="20577"/>
          <ac:spMkLst>
            <pc:docMk/>
            <pc:sldMk cId="1792859375" sldId="264"/>
            <ac:spMk id="3" creationId="{BB46135D-9E10-E0B9-20CD-7D0AA4ECE190}"/>
          </ac:spMkLst>
        </pc:spChg>
      </pc:sldChg>
      <pc:sldChg chg="modSp new">
        <pc:chgData name="Barbara Dijanović" userId="S::bdijanovic@fhs.hr::f8545ab7-9509-43f8-ad03-eab4802e02bd" providerId="AD" clId="Web-{F5437AFB-D54D-5D15-0829-89509EBCAF28}" dt="2025-04-24T22:05:54.232" v="776" actId="20577"/>
        <pc:sldMkLst>
          <pc:docMk/>
          <pc:sldMk cId="2084652114" sldId="265"/>
        </pc:sldMkLst>
        <pc:spChg chg="mod">
          <ac:chgData name="Barbara Dijanović" userId="S::bdijanovic@fhs.hr::f8545ab7-9509-43f8-ad03-eab4802e02bd" providerId="AD" clId="Web-{F5437AFB-D54D-5D15-0829-89509EBCAF28}" dt="2025-04-24T21:24:41.730" v="180" actId="20577"/>
          <ac:spMkLst>
            <pc:docMk/>
            <pc:sldMk cId="2084652114" sldId="265"/>
            <ac:spMk id="2" creationId="{8A558A4F-26E7-282E-009A-8BEF76B38B84}"/>
          </ac:spMkLst>
        </pc:spChg>
        <pc:spChg chg="mod">
          <ac:chgData name="Barbara Dijanović" userId="S::bdijanovic@fhs.hr::f8545ab7-9509-43f8-ad03-eab4802e02bd" providerId="AD" clId="Web-{F5437AFB-D54D-5D15-0829-89509EBCAF28}" dt="2025-04-24T22:05:54.232" v="776" actId="20577"/>
          <ac:spMkLst>
            <pc:docMk/>
            <pc:sldMk cId="2084652114" sldId="265"/>
            <ac:spMk id="3" creationId="{95315098-DAEA-C9F8-B666-13F9BB2E5B27}"/>
          </ac:spMkLst>
        </pc:spChg>
      </pc:sldChg>
      <pc:sldChg chg="new del">
        <pc:chgData name="Barbara Dijanović" userId="S::bdijanovic@fhs.hr::f8545ab7-9509-43f8-ad03-eab4802e02bd" providerId="AD" clId="Web-{F5437AFB-D54D-5D15-0829-89509EBCAF28}" dt="2025-04-24T20:52:35.883" v="17"/>
        <pc:sldMkLst>
          <pc:docMk/>
          <pc:sldMk cId="4246385296" sldId="265"/>
        </pc:sldMkLst>
      </pc:sldChg>
      <pc:sldChg chg="addSp delSp modSp new mod setBg">
        <pc:chgData name="Barbara Dijanović" userId="S::bdijanovic@fhs.hr::f8545ab7-9509-43f8-ad03-eab4802e02bd" providerId="AD" clId="Web-{F5437AFB-D54D-5D15-0829-89509EBCAF28}" dt="2025-04-24T21:58:00.275" v="531" actId="20577"/>
        <pc:sldMkLst>
          <pc:docMk/>
          <pc:sldMk cId="907175456" sldId="266"/>
        </pc:sldMkLst>
        <pc:spChg chg="del">
          <ac:chgData name="Barbara Dijanović" userId="S::bdijanovic@fhs.hr::f8545ab7-9509-43f8-ad03-eab4802e02bd" providerId="AD" clId="Web-{F5437AFB-D54D-5D15-0829-89509EBCAF28}" dt="2025-04-24T21:01:52.048" v="78"/>
          <ac:spMkLst>
            <pc:docMk/>
            <pc:sldMk cId="907175456" sldId="266"/>
            <ac:spMk id="2" creationId="{EF1E2B20-6C12-BB4F-4F94-884F33FEA531}"/>
          </ac:spMkLst>
        </pc:spChg>
        <pc:spChg chg="mod ord">
          <ac:chgData name="Barbara Dijanović" userId="S::bdijanovic@fhs.hr::f8545ab7-9509-43f8-ad03-eab4802e02bd" providerId="AD" clId="Web-{F5437AFB-D54D-5D15-0829-89509EBCAF28}" dt="2025-04-24T21:58:00.275" v="531" actId="20577"/>
          <ac:spMkLst>
            <pc:docMk/>
            <pc:sldMk cId="907175456" sldId="266"/>
            <ac:spMk id="3" creationId="{1F74FC59-335F-6D94-6798-18B229C8ECDE}"/>
          </ac:spMkLst>
        </pc:spChg>
        <pc:spChg chg="add del">
          <ac:chgData name="Barbara Dijanović" userId="S::bdijanovic@fhs.hr::f8545ab7-9509-43f8-ad03-eab4802e02bd" providerId="AD" clId="Web-{F5437AFB-D54D-5D15-0829-89509EBCAF28}" dt="2025-04-24T21:20:00.679" v="153"/>
          <ac:spMkLst>
            <pc:docMk/>
            <pc:sldMk cId="907175456" sldId="266"/>
            <ac:spMk id="9" creationId="{D1D34770-47A8-402C-AF23-2B653F2D88C1}"/>
          </ac:spMkLst>
        </pc:spChg>
        <pc:picChg chg="add del mod modCrop">
          <ac:chgData name="Barbara Dijanović" userId="S::bdijanovic@fhs.hr::f8545ab7-9509-43f8-ad03-eab4802e02bd" providerId="AD" clId="Web-{F5437AFB-D54D-5D15-0829-89509EBCAF28}" dt="2025-04-24T21:20:43.714" v="162" actId="1076"/>
          <ac:picMkLst>
            <pc:docMk/>
            <pc:sldMk cId="907175456" sldId="266"/>
            <ac:picMk id="4" creationId="{447937C9-2D1D-A063-3303-8E1390B741A9}"/>
          </ac:picMkLst>
        </pc:picChg>
      </pc:sldChg>
      <pc:sldChg chg="addSp modSp new mod setBg">
        <pc:chgData name="Barbara Dijanović" userId="S::bdijanovic@fhs.hr::f8545ab7-9509-43f8-ad03-eab4802e02bd" providerId="AD" clId="Web-{F5437AFB-D54D-5D15-0829-89509EBCAF28}" dt="2025-04-24T22:30:13.665" v="987" actId="20577"/>
        <pc:sldMkLst>
          <pc:docMk/>
          <pc:sldMk cId="1780546226" sldId="267"/>
        </pc:sldMkLst>
        <pc:spChg chg="mod">
          <ac:chgData name="Barbara Dijanović" userId="S::bdijanovic@fhs.hr::f8545ab7-9509-43f8-ad03-eab4802e02bd" providerId="AD" clId="Web-{F5437AFB-D54D-5D15-0829-89509EBCAF28}" dt="2025-04-24T22:29:44.600" v="983" actId="1076"/>
          <ac:spMkLst>
            <pc:docMk/>
            <pc:sldMk cId="1780546226" sldId="267"/>
            <ac:spMk id="2" creationId="{E581F517-6D78-5A03-FA23-F8AEA1FF2AAB}"/>
          </ac:spMkLst>
        </pc:spChg>
        <pc:spChg chg="mod">
          <ac:chgData name="Barbara Dijanović" userId="S::bdijanovic@fhs.hr::f8545ab7-9509-43f8-ad03-eab4802e02bd" providerId="AD" clId="Web-{F5437AFB-D54D-5D15-0829-89509EBCAF28}" dt="2025-04-24T22:30:13.665" v="987" actId="20577"/>
          <ac:spMkLst>
            <pc:docMk/>
            <pc:sldMk cId="1780546226" sldId="267"/>
            <ac:spMk id="3" creationId="{A07F1A1D-7826-662C-663F-23526E64F1FA}"/>
          </ac:spMkLst>
        </pc:spChg>
        <pc:spChg chg="add">
          <ac:chgData name="Barbara Dijanović" userId="S::bdijanovic@fhs.hr::f8545ab7-9509-43f8-ad03-eab4802e02bd" providerId="AD" clId="Web-{F5437AFB-D54D-5D15-0829-89509EBCAF28}" dt="2025-04-24T22:27:42.885" v="975"/>
          <ac:spMkLst>
            <pc:docMk/>
            <pc:sldMk cId="1780546226" sldId="267"/>
            <ac:spMk id="9" creationId="{04812C46-200A-4DEB-A05E-3ED6C68C2387}"/>
          </ac:spMkLst>
        </pc:spChg>
        <pc:spChg chg="add">
          <ac:chgData name="Barbara Dijanović" userId="S::bdijanovic@fhs.hr::f8545ab7-9509-43f8-ad03-eab4802e02bd" providerId="AD" clId="Web-{F5437AFB-D54D-5D15-0829-89509EBCAF28}" dt="2025-04-24T22:27:42.885" v="975"/>
          <ac:spMkLst>
            <pc:docMk/>
            <pc:sldMk cId="1780546226" sldId="267"/>
            <ac:spMk id="11" creationId="{D1EA859B-E555-4109-94F3-6700E046E008}"/>
          </ac:spMkLst>
        </pc:spChg>
        <pc:picChg chg="add mod ord">
          <ac:chgData name="Barbara Dijanović" userId="S::bdijanovic@fhs.hr::f8545ab7-9509-43f8-ad03-eab4802e02bd" providerId="AD" clId="Web-{F5437AFB-D54D-5D15-0829-89509EBCAF28}" dt="2025-04-24T22:27:42.885" v="975"/>
          <ac:picMkLst>
            <pc:docMk/>
            <pc:sldMk cId="1780546226" sldId="267"/>
            <ac:picMk id="4" creationId="{9D6DFB34-8BB3-6B97-2787-BCA6CBBCDB37}"/>
          </ac:picMkLst>
        </pc:picChg>
      </pc:sldChg>
    </pc:docChg>
  </pc:docChgLst>
  <pc:docChgLst>
    <pc:chgData name="Barbara Dijanović" userId="S::bdijanovic@fhs.hr::f8545ab7-9509-43f8-ad03-eab4802e02bd" providerId="AD" clId="Web-{497DA7ED-E6F6-83D5-1ECB-D9E7B3644A76}"/>
    <pc:docChg chg="addSld delSld modSld">
      <pc:chgData name="Barbara Dijanović" userId="S::bdijanovic@fhs.hr::f8545ab7-9509-43f8-ad03-eab4802e02bd" providerId="AD" clId="Web-{497DA7ED-E6F6-83D5-1ECB-D9E7B3644A76}" dt="2025-04-21T15:20:43.910" v="322" actId="20577"/>
      <pc:docMkLst>
        <pc:docMk/>
      </pc:docMkLst>
      <pc:sldChg chg="modSp">
        <pc:chgData name="Barbara Dijanović" userId="S::bdijanovic@fhs.hr::f8545ab7-9509-43f8-ad03-eab4802e02bd" providerId="AD" clId="Web-{497DA7ED-E6F6-83D5-1ECB-D9E7B3644A76}" dt="2025-04-21T15:04:34.625" v="69" actId="20577"/>
        <pc:sldMkLst>
          <pc:docMk/>
          <pc:sldMk cId="2796956023" sldId="257"/>
        </pc:sldMkLst>
        <pc:spChg chg="mod">
          <ac:chgData name="Barbara Dijanović" userId="S::bdijanovic@fhs.hr::f8545ab7-9509-43f8-ad03-eab4802e02bd" providerId="AD" clId="Web-{497DA7ED-E6F6-83D5-1ECB-D9E7B3644A76}" dt="2025-04-21T15:04:34.625" v="69" actId="20577"/>
          <ac:spMkLst>
            <pc:docMk/>
            <pc:sldMk cId="2796956023" sldId="257"/>
            <ac:spMk id="3" creationId="{A26FB9B7-4CA7-2BAA-C2B6-41B97DA642A3}"/>
          </ac:spMkLst>
        </pc:spChg>
      </pc:sldChg>
      <pc:sldChg chg="modSp">
        <pc:chgData name="Barbara Dijanović" userId="S::bdijanovic@fhs.hr::f8545ab7-9509-43f8-ad03-eab4802e02bd" providerId="AD" clId="Web-{497DA7ED-E6F6-83D5-1ECB-D9E7B3644A76}" dt="2025-04-21T15:06:09.050" v="112" actId="1076"/>
        <pc:sldMkLst>
          <pc:docMk/>
          <pc:sldMk cId="1483431372" sldId="258"/>
        </pc:sldMkLst>
        <pc:spChg chg="mod">
          <ac:chgData name="Barbara Dijanović" userId="S::bdijanovic@fhs.hr::f8545ab7-9509-43f8-ad03-eab4802e02bd" providerId="AD" clId="Web-{497DA7ED-E6F6-83D5-1ECB-D9E7B3644A76}" dt="2025-04-21T15:06:09.050" v="112" actId="1076"/>
          <ac:spMkLst>
            <pc:docMk/>
            <pc:sldMk cId="1483431372" sldId="258"/>
            <ac:spMk id="3" creationId="{6A17AFCC-1B03-FE94-2012-D76878C0F299}"/>
          </ac:spMkLst>
        </pc:spChg>
      </pc:sldChg>
      <pc:sldChg chg="modSp">
        <pc:chgData name="Barbara Dijanović" userId="S::bdijanovic@fhs.hr::f8545ab7-9509-43f8-ad03-eab4802e02bd" providerId="AD" clId="Web-{497DA7ED-E6F6-83D5-1ECB-D9E7B3644A76}" dt="2025-04-21T15:16:44.807" v="266" actId="20577"/>
        <pc:sldMkLst>
          <pc:docMk/>
          <pc:sldMk cId="3307903685" sldId="260"/>
        </pc:sldMkLst>
        <pc:spChg chg="mod">
          <ac:chgData name="Barbara Dijanović" userId="S::bdijanovic@fhs.hr::f8545ab7-9509-43f8-ad03-eab4802e02bd" providerId="AD" clId="Web-{497DA7ED-E6F6-83D5-1ECB-D9E7B3644A76}" dt="2025-04-21T15:16:44.807" v="266" actId="20577"/>
          <ac:spMkLst>
            <pc:docMk/>
            <pc:sldMk cId="3307903685" sldId="260"/>
            <ac:spMk id="3" creationId="{958A730B-89A8-33B0-0BC8-25439936A307}"/>
          </ac:spMkLst>
        </pc:spChg>
      </pc:sldChg>
      <pc:sldChg chg="modSp new">
        <pc:chgData name="Barbara Dijanović" userId="S::bdijanovic@fhs.hr::f8545ab7-9509-43f8-ad03-eab4802e02bd" providerId="AD" clId="Web-{497DA7ED-E6F6-83D5-1ECB-D9E7B3644A76}" dt="2025-04-21T15:20:43.910" v="322" actId="20577"/>
        <pc:sldMkLst>
          <pc:docMk/>
          <pc:sldMk cId="296769611" sldId="261"/>
        </pc:sldMkLst>
        <pc:spChg chg="mod">
          <ac:chgData name="Barbara Dijanović" userId="S::bdijanovic@fhs.hr::f8545ab7-9509-43f8-ad03-eab4802e02bd" providerId="AD" clId="Web-{497DA7ED-E6F6-83D5-1ECB-D9E7B3644A76}" dt="2025-04-21T15:05:19.517" v="92" actId="20577"/>
          <ac:spMkLst>
            <pc:docMk/>
            <pc:sldMk cId="296769611" sldId="261"/>
            <ac:spMk id="2" creationId="{6162E597-FFFD-06A8-1FCA-8945F803F13A}"/>
          </ac:spMkLst>
        </pc:spChg>
        <pc:spChg chg="mod">
          <ac:chgData name="Barbara Dijanović" userId="S::bdijanovic@fhs.hr::f8545ab7-9509-43f8-ad03-eab4802e02bd" providerId="AD" clId="Web-{497DA7ED-E6F6-83D5-1ECB-D9E7B3644A76}" dt="2025-04-21T15:20:43.910" v="322" actId="20577"/>
          <ac:spMkLst>
            <pc:docMk/>
            <pc:sldMk cId="296769611" sldId="261"/>
            <ac:spMk id="3" creationId="{F4290532-1D17-7573-F809-99C817AC9AF2}"/>
          </ac:spMkLst>
        </pc:spChg>
      </pc:sldChg>
      <pc:sldChg chg="modSp new del">
        <pc:chgData name="Barbara Dijanović" userId="S::bdijanovic@fhs.hr::f8545ab7-9509-43f8-ad03-eab4802e02bd" providerId="AD" clId="Web-{497DA7ED-E6F6-83D5-1ECB-D9E7B3644A76}" dt="2025-04-21T15:05:00.860" v="81"/>
        <pc:sldMkLst>
          <pc:docMk/>
          <pc:sldMk cId="2040802948" sldId="261"/>
        </pc:sldMkLst>
        <pc:spChg chg="mod">
          <ac:chgData name="Barbara Dijanović" userId="S::bdijanovic@fhs.hr::f8545ab7-9509-43f8-ad03-eab4802e02bd" providerId="AD" clId="Web-{497DA7ED-E6F6-83D5-1ECB-D9E7B3644A76}" dt="2025-04-21T15:04:58.360" v="80" actId="20577"/>
          <ac:spMkLst>
            <pc:docMk/>
            <pc:sldMk cId="2040802948" sldId="261"/>
            <ac:spMk id="2" creationId="{93D36FF9-9489-1012-7264-BDCC34DB1040}"/>
          </ac:spMkLst>
        </pc:spChg>
      </pc:sldChg>
    </pc:docChg>
  </pc:docChgLst>
  <pc:docChgLst>
    <pc:chgData name="Barbara Dijanović" userId="S::bdijanovic@fhs.hr::f8545ab7-9509-43f8-ad03-eab4802e02bd" providerId="AD" clId="Web-{D7C0122E-BB26-82BF-962E-ED0CFF4191B0}"/>
    <pc:docChg chg="addSld modSld">
      <pc:chgData name="Barbara Dijanović" userId="S::bdijanovic@fhs.hr::f8545ab7-9509-43f8-ad03-eab4802e02bd" providerId="AD" clId="Web-{D7C0122E-BB26-82BF-962E-ED0CFF4191B0}" dt="2025-04-21T19:14:44.352" v="595" actId="20577"/>
      <pc:docMkLst>
        <pc:docMk/>
      </pc:docMkLst>
      <pc:sldChg chg="modSp">
        <pc:chgData name="Barbara Dijanović" userId="S::bdijanovic@fhs.hr::f8545ab7-9509-43f8-ad03-eab4802e02bd" providerId="AD" clId="Web-{D7C0122E-BB26-82BF-962E-ED0CFF4191B0}" dt="2025-04-21T16:38:35.579" v="33" actId="14100"/>
        <pc:sldMkLst>
          <pc:docMk/>
          <pc:sldMk cId="117518649" sldId="259"/>
        </pc:sldMkLst>
        <pc:spChg chg="mod">
          <ac:chgData name="Barbara Dijanović" userId="S::bdijanovic@fhs.hr::f8545ab7-9509-43f8-ad03-eab4802e02bd" providerId="AD" clId="Web-{D7C0122E-BB26-82BF-962E-ED0CFF4191B0}" dt="2025-04-21T16:38:35.579" v="33" actId="14100"/>
          <ac:spMkLst>
            <pc:docMk/>
            <pc:sldMk cId="117518649" sldId="259"/>
            <ac:spMk id="3" creationId="{884B9B4D-E728-9BB1-3D01-9D3B33F1818F}"/>
          </ac:spMkLst>
        </pc:spChg>
      </pc:sldChg>
      <pc:sldChg chg="modSp">
        <pc:chgData name="Barbara Dijanović" userId="S::bdijanovic@fhs.hr::f8545ab7-9509-43f8-ad03-eab4802e02bd" providerId="AD" clId="Web-{D7C0122E-BB26-82BF-962E-ED0CFF4191B0}" dt="2025-04-21T16:39:39.784" v="37" actId="20577"/>
        <pc:sldMkLst>
          <pc:docMk/>
          <pc:sldMk cId="3307903685" sldId="260"/>
        </pc:sldMkLst>
        <pc:spChg chg="mod">
          <ac:chgData name="Barbara Dijanović" userId="S::bdijanovic@fhs.hr::f8545ab7-9509-43f8-ad03-eab4802e02bd" providerId="AD" clId="Web-{D7C0122E-BB26-82BF-962E-ED0CFF4191B0}" dt="2025-04-21T16:39:39.784" v="37" actId="20577"/>
          <ac:spMkLst>
            <pc:docMk/>
            <pc:sldMk cId="3307903685" sldId="260"/>
            <ac:spMk id="3" creationId="{958A730B-89A8-33B0-0BC8-25439936A307}"/>
          </ac:spMkLst>
        </pc:spChg>
      </pc:sldChg>
      <pc:sldChg chg="addSp delSp modSp">
        <pc:chgData name="Barbara Dijanović" userId="S::bdijanovic@fhs.hr::f8545ab7-9509-43f8-ad03-eab4802e02bd" providerId="AD" clId="Web-{D7C0122E-BB26-82BF-962E-ED0CFF4191B0}" dt="2025-04-21T19:14:44.352" v="595" actId="20577"/>
        <pc:sldMkLst>
          <pc:docMk/>
          <pc:sldMk cId="296769611" sldId="261"/>
        </pc:sldMkLst>
        <pc:spChg chg="mod">
          <ac:chgData name="Barbara Dijanović" userId="S::bdijanovic@fhs.hr::f8545ab7-9509-43f8-ad03-eab4802e02bd" providerId="AD" clId="Web-{D7C0122E-BB26-82BF-962E-ED0CFF4191B0}" dt="2025-04-21T16:47:32.283" v="92" actId="20577"/>
          <ac:spMkLst>
            <pc:docMk/>
            <pc:sldMk cId="296769611" sldId="261"/>
            <ac:spMk id="2" creationId="{6162E597-FFFD-06A8-1FCA-8945F803F13A}"/>
          </ac:spMkLst>
        </pc:spChg>
        <pc:spChg chg="mod">
          <ac:chgData name="Barbara Dijanović" userId="S::bdijanovic@fhs.hr::f8545ab7-9509-43f8-ad03-eab4802e02bd" providerId="AD" clId="Web-{D7C0122E-BB26-82BF-962E-ED0CFF4191B0}" dt="2025-04-21T19:14:44.352" v="595" actId="20577"/>
          <ac:spMkLst>
            <pc:docMk/>
            <pc:sldMk cId="296769611" sldId="261"/>
            <ac:spMk id="3" creationId="{F4290532-1D17-7573-F809-99C817AC9AF2}"/>
          </ac:spMkLst>
        </pc:spChg>
        <pc:picChg chg="add del mod">
          <ac:chgData name="Barbara Dijanović" userId="S::bdijanovic@fhs.hr::f8545ab7-9509-43f8-ad03-eab4802e02bd" providerId="AD" clId="Web-{D7C0122E-BB26-82BF-962E-ED0CFF4191B0}" dt="2025-04-21T17:08:12.791" v="166"/>
          <ac:picMkLst>
            <pc:docMk/>
            <pc:sldMk cId="296769611" sldId="261"/>
            <ac:picMk id="4" creationId="{135D5C06-0554-34A1-25F1-6677959D12AC}"/>
          </ac:picMkLst>
        </pc:picChg>
      </pc:sldChg>
      <pc:sldChg chg="modSp new">
        <pc:chgData name="Barbara Dijanović" userId="S::bdijanovic@fhs.hr::f8545ab7-9509-43f8-ad03-eab4802e02bd" providerId="AD" clId="Web-{D7C0122E-BB26-82BF-962E-ED0CFF4191B0}" dt="2025-04-21T18:51:02.608" v="554" actId="20577"/>
        <pc:sldMkLst>
          <pc:docMk/>
          <pc:sldMk cId="1527837294" sldId="262"/>
        </pc:sldMkLst>
        <pc:spChg chg="mod">
          <ac:chgData name="Barbara Dijanović" userId="S::bdijanovic@fhs.hr::f8545ab7-9509-43f8-ad03-eab4802e02bd" providerId="AD" clId="Web-{D7C0122E-BB26-82BF-962E-ED0CFF4191B0}" dt="2025-04-21T18:51:02.608" v="554" actId="20577"/>
          <ac:spMkLst>
            <pc:docMk/>
            <pc:sldMk cId="1527837294" sldId="262"/>
            <ac:spMk id="3" creationId="{6E24EB9C-B8D6-33B4-50C1-5249F0F8F08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7.5.2025.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567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7.5.2025.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97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7.5.2025.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760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7.5.2025.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970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7.5.2025.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821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7.5.2025.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317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7.5.2025.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807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7.5.2025.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971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7.5.2025.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795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7.5.2025.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856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7.5.2025.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209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71FB43-724D-437A-A5E8-1D673BA80D2D}" type="datetimeFigureOut">
              <a:rPr lang="hr-HR" smtClean="0"/>
              <a:t>7.5.2025.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525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F58EDD9-0685-44E6-9B72-108BB10E1A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18427" y="-754523"/>
            <a:ext cx="7309884" cy="3849244"/>
          </a:xfrm>
          <a:noFill/>
        </p:spPr>
        <p:txBody>
          <a:bodyPr>
            <a:normAutofit/>
          </a:bodyPr>
          <a:lstStyle/>
          <a:p>
            <a:pPr algn="l"/>
            <a:r>
              <a:rPr lang="hr-HR" sz="4400">
                <a:latin typeface="Century Schoolbook"/>
              </a:rPr>
              <a:t>Povijesno-politička misao Milana pl. Šufflaya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18427" y="4354585"/>
            <a:ext cx="6562262" cy="1590165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hr-HR" sz="1600">
                <a:latin typeface="Century Schoolbook"/>
              </a:rPr>
              <a:t>Kolegij: Hrvatska politička povijest</a:t>
            </a:r>
            <a:endParaRPr lang="en-US" sz="1600"/>
          </a:p>
          <a:p>
            <a:pPr algn="l"/>
            <a:r>
              <a:rPr lang="hr-HR" sz="1600">
                <a:latin typeface="Century Schoolbook"/>
              </a:rPr>
              <a:t>Mentor: doc. dr. sc. Danijel Jurković</a:t>
            </a:r>
          </a:p>
          <a:p>
            <a:pPr algn="l"/>
            <a:r>
              <a:rPr lang="hr-HR" sz="1600">
                <a:latin typeface="Century Schoolbook"/>
              </a:rPr>
              <a:t>Studentica: Barbara </a:t>
            </a:r>
            <a:r>
              <a:rPr lang="hr-HR" sz="1600" err="1">
                <a:latin typeface="Century Schoolbook"/>
              </a:rPr>
              <a:t>Dijanović</a:t>
            </a:r>
            <a:endParaRPr lang="hr-HR" sz="1600">
              <a:latin typeface="Century Schoolbook"/>
            </a:endParaRPr>
          </a:p>
          <a:p>
            <a:pPr algn="l"/>
            <a:r>
              <a:rPr lang="hr-HR" sz="1600">
                <a:latin typeface="Century Schoolbook"/>
              </a:rPr>
              <a:t>Fakultet hrvatskih studija Sveučilišta u Zagrebu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8B5D32-72C4-0526-1AE5-4B2D4E79AE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06" b="1010"/>
          <a:stretch/>
        </p:blipFill>
        <p:spPr>
          <a:xfrm>
            <a:off x="7322907" y="9"/>
            <a:ext cx="4875564" cy="686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558A4F-26E7-282E-009A-8BEF76B38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Century Schoolbook"/>
              </a:rPr>
              <a:t>Hrvatska</a:t>
            </a:r>
            <a:r>
              <a:rPr lang="en-US" sz="3600" dirty="0">
                <a:latin typeface="Century Schoolbook"/>
              </a:rPr>
              <a:t> </a:t>
            </a:r>
            <a:r>
              <a:rPr lang="en-US" sz="3600" dirty="0" err="1">
                <a:latin typeface="Century Schoolbook"/>
              </a:rPr>
              <a:t>na</a:t>
            </a:r>
            <a:r>
              <a:rPr lang="en-US" sz="3600" dirty="0">
                <a:latin typeface="Century Schoolbook"/>
              </a:rPr>
              <a:t> </a:t>
            </a:r>
            <a:r>
              <a:rPr lang="en-US" sz="3600" dirty="0" err="1">
                <a:latin typeface="Century Schoolbook"/>
              </a:rPr>
              <a:t>razmeđi</a:t>
            </a:r>
            <a:r>
              <a:rPr lang="en-US" sz="3600" dirty="0">
                <a:latin typeface="Century Schoolbook"/>
              </a:rPr>
              <a:t> </a:t>
            </a:r>
            <a:r>
              <a:rPr lang="en-US" sz="3600" dirty="0" err="1">
                <a:latin typeface="Century Schoolbook"/>
              </a:rPr>
              <a:t>Istoka</a:t>
            </a:r>
            <a:r>
              <a:rPr lang="en-US" sz="3600" dirty="0">
                <a:latin typeface="Century Schoolbook"/>
              </a:rPr>
              <a:t> </a:t>
            </a:r>
            <a:r>
              <a:rPr lang="en-US" sz="3600" dirty="0" err="1">
                <a:latin typeface="Century Schoolbook"/>
              </a:rPr>
              <a:t>i</a:t>
            </a:r>
            <a:r>
              <a:rPr lang="en-US" sz="3600" dirty="0">
                <a:latin typeface="Century Schoolbook"/>
              </a:rPr>
              <a:t> </a:t>
            </a:r>
            <a:r>
              <a:rPr lang="en-US" sz="3600" dirty="0" err="1">
                <a:latin typeface="Century Schoolbook"/>
              </a:rPr>
              <a:t>Zapada</a:t>
            </a:r>
            <a:endParaRPr lang="en-US" sz="3600" dirty="0">
              <a:latin typeface="Century Schoolboo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315098-DAEA-C9F8-B666-13F9BB2E5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855" y="1797916"/>
            <a:ext cx="1087503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sz="2000" dirty="0" err="1">
                <a:latin typeface="Century Schoolbook"/>
                <a:ea typeface="+mn-lt"/>
                <a:cs typeface="+mn-lt"/>
              </a:rPr>
              <a:t>na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granici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između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Srba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Hrvata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hr-HR" sz="2000" dirty="0" smtClean="0">
                <a:latin typeface="Century Schoolbook"/>
                <a:ea typeface="+mn-lt"/>
                <a:cs typeface="+mn-lt"/>
              </a:rPr>
              <a:t>„</a:t>
            </a:r>
            <a:r>
              <a:rPr lang="en-US" sz="2000" dirty="0" err="1" smtClean="0">
                <a:latin typeface="Century Schoolbook"/>
                <a:ea typeface="+mn-lt"/>
                <a:cs typeface="+mn-lt"/>
              </a:rPr>
              <a:t>puklo</a:t>
            </a:r>
            <a:r>
              <a:rPr lang="en-US" sz="2000" dirty="0" smtClean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je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na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dvoje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Rimsko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 smtClean="0">
                <a:latin typeface="Century Schoolbook"/>
                <a:ea typeface="+mn-lt"/>
                <a:cs typeface="+mn-lt"/>
              </a:rPr>
              <a:t>Carstvo</a:t>
            </a:r>
            <a:r>
              <a:rPr lang="hr-HR" sz="2000" dirty="0" smtClean="0">
                <a:latin typeface="Century Schoolbook"/>
                <a:ea typeface="+mn-lt"/>
                <a:cs typeface="+mn-lt"/>
              </a:rPr>
              <a:t>”</a:t>
            </a:r>
            <a:r>
              <a:rPr lang="en-US" sz="2000" dirty="0" smtClean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-&gt;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tisućljetni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hr-HR" sz="2000" dirty="0" smtClean="0">
                <a:latin typeface="Century Schoolbook"/>
                <a:ea typeface="+mn-lt"/>
                <a:cs typeface="+mn-lt"/>
              </a:rPr>
              <a:t>„</a:t>
            </a:r>
            <a:r>
              <a:rPr lang="en-US" sz="2000" dirty="0" err="1" smtClean="0">
                <a:latin typeface="Century Schoolbook"/>
                <a:ea typeface="+mn-lt"/>
                <a:cs typeface="+mn-lt"/>
              </a:rPr>
              <a:t>ponor</a:t>
            </a:r>
            <a:r>
              <a:rPr lang="en-US" sz="2000" dirty="0" smtClean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dvaju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 smtClean="0">
                <a:latin typeface="Century Schoolbook"/>
                <a:ea typeface="+mn-lt"/>
                <a:cs typeface="+mn-lt"/>
              </a:rPr>
              <a:t>svjetova</a:t>
            </a:r>
            <a:r>
              <a:rPr lang="hr-HR" sz="2000" dirty="0" smtClean="0">
                <a:latin typeface="Century Schoolbook"/>
                <a:ea typeface="+mn-lt"/>
                <a:cs typeface="+mn-lt"/>
              </a:rPr>
              <a:t>”</a:t>
            </a:r>
            <a:endParaRPr lang="en-US" dirty="0"/>
          </a:p>
          <a:p>
            <a:pPr>
              <a:buFont typeface="Wingdings" panose="020B0604020202020204" pitchFamily="34" charset="0"/>
              <a:buChar char="v"/>
            </a:pPr>
            <a:r>
              <a:rPr lang="en-US" sz="2000" dirty="0" err="1">
                <a:latin typeface="Century Schoolbook"/>
              </a:rPr>
              <a:t>dihotomija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Istok-Zapad</a:t>
            </a:r>
            <a:r>
              <a:rPr lang="en-US" sz="2000" dirty="0">
                <a:latin typeface="Century Schoolbook"/>
              </a:rPr>
              <a:t> -&gt; </a:t>
            </a:r>
            <a:r>
              <a:rPr lang="en-US" sz="2000" dirty="0" err="1">
                <a:latin typeface="Century Schoolbook"/>
              </a:rPr>
              <a:t>katoličanstvo</a:t>
            </a:r>
            <a:r>
              <a:rPr lang="en-US" sz="2000" dirty="0">
                <a:latin typeface="Century Schoolbook"/>
              </a:rPr>
              <a:t>/</a:t>
            </a:r>
            <a:r>
              <a:rPr lang="en-US" sz="2000" dirty="0" err="1">
                <a:latin typeface="Century Schoolbook"/>
              </a:rPr>
              <a:t>pravoslavlje</a:t>
            </a:r>
            <a:r>
              <a:rPr lang="en-US" sz="2000" dirty="0">
                <a:latin typeface="Century Schoolbook"/>
              </a:rPr>
              <a:t>, </a:t>
            </a:r>
            <a:r>
              <a:rPr lang="en-US" sz="2000" dirty="0" err="1">
                <a:latin typeface="Century Schoolbook"/>
              </a:rPr>
              <a:t>kultura</a:t>
            </a:r>
            <a:r>
              <a:rPr lang="en-US" sz="2000" dirty="0">
                <a:latin typeface="Century Schoolbook"/>
              </a:rPr>
              <a:t>/</a:t>
            </a:r>
            <a:r>
              <a:rPr lang="en-US" sz="2000" dirty="0" err="1">
                <a:latin typeface="Century Schoolbook"/>
              </a:rPr>
              <a:t>barbarstvo</a:t>
            </a:r>
            <a:endParaRPr lang="en-US" sz="2000" dirty="0">
              <a:latin typeface="Century Schoolbook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2000" dirty="0" err="1">
                <a:latin typeface="Century Schoolbook"/>
                <a:ea typeface="+mn-lt"/>
                <a:cs typeface="+mn-lt"/>
              </a:rPr>
              <a:t>Hrvati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su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povijesni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bedem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Zapada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, a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Srbi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istočnjački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narod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-&gt;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Jugoslavija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je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neodrživa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umjetna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 smtClean="0">
                <a:latin typeface="Century Schoolbook"/>
                <a:ea typeface="+mn-lt"/>
                <a:cs typeface="+mn-lt"/>
              </a:rPr>
              <a:t>tvorevina</a:t>
            </a:r>
            <a:endParaRPr lang="hr-HR" sz="2000" dirty="0" smtClean="0">
              <a:latin typeface="Century Schoolbook"/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hr-HR" sz="2000" dirty="0">
                <a:latin typeface="Century Schoolbook"/>
                <a:ea typeface="+mn-lt"/>
                <a:cs typeface="+mn-lt"/>
              </a:rPr>
              <a:t>a</a:t>
            </a:r>
            <a:r>
              <a:rPr lang="hr-HR" sz="2000" dirty="0" smtClean="0">
                <a:latin typeface="Century Schoolbook"/>
                <a:ea typeface="+mn-lt"/>
                <a:cs typeface="+mn-lt"/>
              </a:rPr>
              <a:t>utor mita o Drini kao granici svjetova</a:t>
            </a:r>
            <a:endParaRPr lang="en-US" sz="2000" dirty="0">
              <a:latin typeface="Century Schoolbook"/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2000" dirty="0" err="1" smtClean="0">
                <a:latin typeface="Century Schoolbook"/>
              </a:rPr>
              <a:t>povratak</a:t>
            </a:r>
            <a:r>
              <a:rPr lang="en-US" sz="2000" dirty="0" smtClean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Starčevićevim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idejama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kao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protuteža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srpskom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hegemonizmu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i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unitarizmu</a:t>
            </a:r>
            <a:r>
              <a:rPr lang="en-US" sz="2000" dirty="0">
                <a:latin typeface="Century Schoolbook"/>
              </a:rPr>
              <a:t> </a:t>
            </a:r>
            <a:endParaRPr lang="hr-HR" sz="2000" dirty="0" smtClean="0">
              <a:latin typeface="Century Schoolbook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2000" dirty="0" err="1" smtClean="0">
                <a:latin typeface="Century Schoolbook"/>
              </a:rPr>
              <a:t>graničarska</a:t>
            </a:r>
            <a:r>
              <a:rPr lang="en-US" sz="2000" dirty="0" smtClean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značajka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hrvatske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nacije</a:t>
            </a:r>
            <a:endParaRPr lang="en-US" sz="2000" dirty="0">
              <a:latin typeface="Century Schoolbook"/>
            </a:endParaRPr>
          </a:p>
          <a:p>
            <a:pPr marL="0" indent="0">
              <a:buNone/>
            </a:pPr>
            <a:r>
              <a:rPr lang="en-US" sz="2000" i="1" dirty="0">
                <a:latin typeface="Century Schoolbook"/>
              </a:rPr>
              <a:t>...</a:t>
            </a:r>
            <a:r>
              <a:rPr lang="en-US" sz="2000" i="1" dirty="0" err="1">
                <a:latin typeface="Century Schoolbook"/>
              </a:rPr>
              <a:t>hrvatski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nacionalizam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označuje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jedan</a:t>
            </a:r>
            <a:r>
              <a:rPr lang="en-US" sz="2000" i="1" dirty="0">
                <a:latin typeface="Century Schoolbook"/>
              </a:rPr>
              <a:t> od </a:t>
            </a:r>
            <a:r>
              <a:rPr lang="en-US" sz="2000" i="1" dirty="0" err="1">
                <a:latin typeface="Century Schoolbook"/>
              </a:rPr>
              <a:t>najvažnijih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bedema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zapadne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civilzacije</a:t>
            </a:r>
            <a:r>
              <a:rPr lang="en-US" sz="2000" i="1" dirty="0">
                <a:latin typeface="Century Schoolbook"/>
              </a:rPr>
              <a:t>. </a:t>
            </a:r>
            <a:r>
              <a:rPr lang="en-US" sz="2000" i="1" dirty="0" err="1">
                <a:latin typeface="Century Schoolbook"/>
              </a:rPr>
              <a:t>Dok</a:t>
            </a:r>
            <a:r>
              <a:rPr lang="en-US" sz="2000" i="1" dirty="0">
                <a:latin typeface="Century Schoolbook"/>
              </a:rPr>
              <a:t> je ova </a:t>
            </a:r>
            <a:r>
              <a:rPr lang="en-US" sz="2000" i="1" dirty="0" err="1">
                <a:latin typeface="Century Schoolbook"/>
              </a:rPr>
              <a:t>ugrožena</a:t>
            </a:r>
            <a:r>
              <a:rPr lang="en-US" sz="2000" i="1" dirty="0">
                <a:latin typeface="Century Schoolbook"/>
              </a:rPr>
              <a:t>, a </a:t>
            </a:r>
            <a:r>
              <a:rPr lang="en-US" sz="2000" i="1" dirty="0" err="1">
                <a:latin typeface="Century Schoolbook"/>
              </a:rPr>
              <a:t>danas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jeste</a:t>
            </a:r>
            <a:r>
              <a:rPr lang="en-US" sz="2000" i="1" dirty="0">
                <a:latin typeface="Century Schoolbook"/>
              </a:rPr>
              <a:t>, </a:t>
            </a:r>
            <a:r>
              <a:rPr lang="en-US" sz="2000" i="1" dirty="0" err="1">
                <a:latin typeface="Century Schoolbook"/>
              </a:rPr>
              <a:t>hrvatski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nacionalizam</a:t>
            </a:r>
            <a:r>
              <a:rPr lang="en-US" sz="2000" i="1" dirty="0">
                <a:latin typeface="Century Schoolbook"/>
              </a:rPr>
              <a:t> ne </a:t>
            </a:r>
            <a:r>
              <a:rPr lang="en-US" sz="2000" i="1" dirty="0" err="1">
                <a:latin typeface="Century Schoolbook"/>
              </a:rPr>
              <a:t>znači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samo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ljubav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prema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rodnoj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grudi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i</a:t>
            </a:r>
            <a:r>
              <a:rPr lang="en-US" sz="2000" i="1" dirty="0">
                <a:latin typeface="Century Schoolbook"/>
              </a:rPr>
              <a:t> </a:t>
            </a:r>
            <a:r>
              <a:rPr lang="en-US" sz="2000" i="1" dirty="0" err="1">
                <a:latin typeface="Century Schoolbook"/>
              </a:rPr>
              <a:t>hrvatskim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domovima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na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njoj</a:t>
            </a:r>
            <a:r>
              <a:rPr lang="en-US" sz="2000" i="1" dirty="0">
                <a:latin typeface="Century Schoolbook"/>
              </a:rPr>
              <a:t>, on ne </a:t>
            </a:r>
            <a:r>
              <a:rPr lang="en-US" sz="2000" i="1" dirty="0" err="1">
                <a:latin typeface="Century Schoolbook"/>
              </a:rPr>
              <a:t>znači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lokalni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patriotizam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već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lojalnu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službu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b="1" i="1" dirty="0" err="1">
                <a:latin typeface="Century Schoolbook"/>
              </a:rPr>
              <a:t>čitavom</a:t>
            </a:r>
            <a:r>
              <a:rPr lang="en-US" sz="2000" b="1" i="1" dirty="0">
                <a:latin typeface="Century Schoolbook"/>
              </a:rPr>
              <a:t> </a:t>
            </a:r>
            <a:r>
              <a:rPr lang="en-US" sz="2000" b="1" i="1" dirty="0" err="1">
                <a:latin typeface="Century Schoolbook"/>
              </a:rPr>
              <a:t>bijelom</a:t>
            </a:r>
            <a:r>
              <a:rPr lang="en-US" sz="2000" b="1" i="1" dirty="0">
                <a:latin typeface="Century Schoolbook"/>
              </a:rPr>
              <a:t> </a:t>
            </a:r>
            <a:r>
              <a:rPr lang="en-US" sz="2000" b="1" i="1" dirty="0" err="1">
                <a:latin typeface="Century Schoolbook"/>
              </a:rPr>
              <a:t>Zapadu</a:t>
            </a:r>
            <a:r>
              <a:rPr lang="en-US" sz="2000" i="1" dirty="0">
                <a:latin typeface="Century Schoolbook"/>
              </a:rPr>
              <a:t>. I </a:t>
            </a:r>
            <a:r>
              <a:rPr lang="en-US" sz="2000" i="1" dirty="0" err="1">
                <a:latin typeface="Century Schoolbook"/>
              </a:rPr>
              <a:t>zato</a:t>
            </a:r>
            <a:r>
              <a:rPr lang="en-US" sz="2000" i="1" dirty="0">
                <a:latin typeface="Century Schoolbook"/>
              </a:rPr>
              <a:t> je on </a:t>
            </a:r>
            <a:r>
              <a:rPr lang="en-US" sz="2000" i="1" dirty="0" err="1">
                <a:latin typeface="Century Schoolbook"/>
              </a:rPr>
              <a:t>apsolutno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pozitivan</a:t>
            </a:r>
            <a:r>
              <a:rPr lang="en-US" sz="2000" i="1" dirty="0">
                <a:latin typeface="Century Schoolbook"/>
              </a:rPr>
              <a:t>. (</a:t>
            </a:r>
            <a:r>
              <a:rPr lang="en-US" sz="2000" i="1" dirty="0" err="1">
                <a:latin typeface="Century Schoolbook"/>
              </a:rPr>
              <a:t>Hrvat</a:t>
            </a:r>
            <a:r>
              <a:rPr lang="en-US" sz="2000" i="1" dirty="0">
                <a:latin typeface="Century Schoolbook"/>
              </a:rPr>
              <a:t>, 1928.)</a:t>
            </a:r>
          </a:p>
          <a:p>
            <a:pPr>
              <a:buFont typeface="Wingdings" panose="020B0604020202020204" pitchFamily="34" charset="0"/>
              <a:buChar char="v"/>
            </a:pPr>
            <a:endParaRPr lang="en-US" sz="2000" dirty="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08465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D1D34770-47A8-402C-AF23-2B653F2D88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EC2554-0BF3-2FD8-AFFB-D7D68FFF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56" y="267916"/>
            <a:ext cx="6226344" cy="1495425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endParaRPr lang="en-US" sz="3200" b="1" dirty="0">
              <a:latin typeface="Century Schoolbook"/>
            </a:endParaRPr>
          </a:p>
          <a:p>
            <a:r>
              <a:rPr lang="en-US" sz="3200" dirty="0" err="1">
                <a:latin typeface="Century Schoolbook"/>
              </a:rPr>
              <a:t>Oštar</a:t>
            </a:r>
            <a:r>
              <a:rPr lang="en-US" sz="3200" dirty="0">
                <a:latin typeface="Century Schoolbook"/>
              </a:rPr>
              <a:t> </a:t>
            </a:r>
            <a:r>
              <a:rPr lang="en-US" sz="3200" dirty="0" err="1">
                <a:latin typeface="Century Schoolbook"/>
              </a:rPr>
              <a:t>protivnik</a:t>
            </a:r>
            <a:r>
              <a:rPr lang="en-US" sz="3200" dirty="0">
                <a:latin typeface="Century Schoolbook"/>
              </a:rPr>
              <a:t> </a:t>
            </a:r>
            <a:r>
              <a:rPr lang="en-US" sz="3200" dirty="0" err="1">
                <a:latin typeface="Century Schoolbook"/>
              </a:rPr>
              <a:t>jugoslavenstva</a:t>
            </a:r>
            <a:endParaRPr lang="en-US" sz="3200" dirty="0">
              <a:latin typeface="Century Schoolboo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46135D-9E10-E0B9-20CD-7D0AA4EC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901" y="1892710"/>
            <a:ext cx="6419053" cy="372903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buFont typeface="Wingdings" panose="020B0604020202020204" pitchFamily="34" charset="0"/>
              <a:buChar char="v"/>
            </a:pPr>
            <a:r>
              <a:rPr lang="en-US" sz="1400" dirty="0" err="1">
                <a:latin typeface="Century Schoolbook"/>
                <a:ea typeface="+mn-lt"/>
                <a:cs typeface="+mn-lt"/>
              </a:rPr>
              <a:t>Jugoslavija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je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umjetna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tvorevina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koja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od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dvije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potpuno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oprečne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povijesti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nastoji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stvoriti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umjetnu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zajedničku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državu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-&gt;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nije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organska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nego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načinjena</a:t>
            </a:r>
            <a:endParaRPr lang="en-US" sz="1400" dirty="0">
              <a:latin typeface="Century Schoolbook"/>
              <a:ea typeface="+mn-lt"/>
              <a:cs typeface="+mn-lt"/>
            </a:endParaRPr>
          </a:p>
          <a:p>
            <a:pPr algn="just">
              <a:buFont typeface="Wingdings" panose="020B0604020202020204" pitchFamily="34" charset="0"/>
              <a:buChar char="v"/>
            </a:pPr>
            <a:r>
              <a:rPr lang="en-US" sz="1400" dirty="0" err="1">
                <a:latin typeface="Century Schoolbook"/>
                <a:ea typeface="+mn-lt"/>
                <a:cs typeface="+mn-lt"/>
              </a:rPr>
              <a:t>različiti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je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povijesni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razvoj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uzrokovao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ne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samo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različito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povijesno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značenje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nego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pripadnost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različitim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civilizacijama</a:t>
            </a:r>
            <a:endParaRPr lang="en-US" sz="1400" dirty="0">
              <a:latin typeface="Century Schoolbook"/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en-US" sz="1400" i="1" dirty="0" err="1">
                <a:latin typeface="Century Schoolbook"/>
                <a:ea typeface="+mn-lt"/>
                <a:cs typeface="+mn-lt"/>
              </a:rPr>
              <a:t>Država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SHS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imade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u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sebi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isječke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iz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sva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tri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područja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Balkana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. I u tom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leži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jedna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tajna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zašto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se ta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država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ne da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srediti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.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Jer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od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triju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geopolitičkih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područja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ne da se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obrazovati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zdrava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centralistički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uređena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država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. (Hrvatsko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pravo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, 1924.)</a:t>
            </a:r>
            <a:endParaRPr lang="en-US" sz="1400" i="1" dirty="0">
              <a:latin typeface="Century Schoolbook"/>
            </a:endParaRPr>
          </a:p>
          <a:p>
            <a:pPr algn="just">
              <a:buFont typeface="Wingdings" panose="020B0604020202020204" pitchFamily="34" charset="0"/>
              <a:buChar char="v"/>
            </a:pPr>
            <a:r>
              <a:rPr lang="en-US" sz="1400" dirty="0" err="1">
                <a:latin typeface="Century Schoolbook"/>
                <a:ea typeface="+mn-lt"/>
                <a:cs typeface="+mn-lt"/>
              </a:rPr>
              <a:t>oštro</a:t>
            </a:r>
            <a:r>
              <a:rPr lang="en-US" sz="1400" dirty="0">
                <a:latin typeface="Century Schoolbook"/>
              </a:rPr>
              <a:t> </a:t>
            </a:r>
            <a:r>
              <a:rPr lang="en-US" sz="1400" dirty="0" err="1">
                <a:latin typeface="Century Schoolbook"/>
              </a:rPr>
              <a:t>istupa</a:t>
            </a:r>
            <a:r>
              <a:rPr lang="en-US" sz="1400" dirty="0">
                <a:latin typeface="Century Schoolbook"/>
              </a:rPr>
              <a:t> </a:t>
            </a:r>
            <a:r>
              <a:rPr lang="en-US" sz="1400" dirty="0" err="1">
                <a:latin typeface="Century Schoolbook"/>
              </a:rPr>
              <a:t>protiv</a:t>
            </a:r>
            <a:r>
              <a:rPr lang="en-US" sz="1400" dirty="0">
                <a:latin typeface="Century Schoolbook"/>
              </a:rPr>
              <a:t> </a:t>
            </a:r>
            <a:r>
              <a:rPr lang="en-US" sz="1400" dirty="0" err="1">
                <a:latin typeface="Century Schoolbook"/>
              </a:rPr>
              <a:t>jugounitarizma</a:t>
            </a:r>
            <a:r>
              <a:rPr lang="en-US" sz="1400" dirty="0">
                <a:latin typeface="Century Schoolbook"/>
              </a:rPr>
              <a:t> </a:t>
            </a:r>
            <a:r>
              <a:rPr lang="en-US" sz="1400" dirty="0" err="1">
                <a:latin typeface="Century Schoolbook"/>
              </a:rPr>
              <a:t>i</a:t>
            </a:r>
            <a:r>
              <a:rPr lang="en-US" sz="1400" dirty="0">
                <a:latin typeface="Century Schoolbook"/>
              </a:rPr>
              <a:t> </a:t>
            </a:r>
            <a:r>
              <a:rPr lang="en-US" sz="1400" dirty="0" err="1">
                <a:latin typeface="Century Schoolbook"/>
              </a:rPr>
              <a:t>političkoga</a:t>
            </a:r>
            <a:r>
              <a:rPr lang="en-US" sz="1400" dirty="0">
                <a:latin typeface="Century Schoolbook"/>
              </a:rPr>
              <a:t> </a:t>
            </a:r>
            <a:r>
              <a:rPr lang="en-US" sz="1400" dirty="0" err="1">
                <a:latin typeface="Century Schoolbook"/>
              </a:rPr>
              <a:t>utopizma</a:t>
            </a:r>
            <a:endParaRPr lang="en-US" sz="1400" dirty="0">
              <a:latin typeface="Century Schoolbook"/>
            </a:endParaRPr>
          </a:p>
          <a:p>
            <a:pPr marL="0" indent="0" algn="just">
              <a:buNone/>
            </a:pPr>
            <a:r>
              <a:rPr lang="en-US" sz="1400" i="1" dirty="0" err="1">
                <a:latin typeface="Century Schoolbook"/>
                <a:ea typeface="+mn-lt"/>
                <a:cs typeface="+mn-lt"/>
              </a:rPr>
              <a:t>Hrvatska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je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imala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postati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divnim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vrtom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uzorom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za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cijelu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izmučenu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bijelu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rasu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.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Tu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je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imao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biti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otok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blaženih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ili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utopija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. Bit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će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možda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jednoć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. Ali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danas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je to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poprište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prokletnika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danas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je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tu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b="1" i="1" dirty="0" err="1">
                <a:latin typeface="Century Schoolbook"/>
                <a:ea typeface="+mn-lt"/>
                <a:cs typeface="+mn-lt"/>
              </a:rPr>
              <a:t>pakao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.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Jer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proti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sanjaru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koji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hoće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staviti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svoj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san u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javu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proti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onomu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koji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hoće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utopiju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ostvariti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dižu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se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strašni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neprijatelji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.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Diže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se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čitava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gromada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nasljeđa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rade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strašne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povijesne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sile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ustaje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čitava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java,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koja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se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dobro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osjeća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koja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ima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vlast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. (Hrvatsko pravo,1924.)</a:t>
            </a:r>
            <a:endParaRPr lang="en-US" sz="1400" i="1" dirty="0">
              <a:latin typeface="Century Schoolbook"/>
            </a:endParaRPr>
          </a:p>
          <a:p>
            <a:pPr algn="just">
              <a:buFont typeface="Wingdings" panose="020B0604020202020204" pitchFamily="34" charset="0"/>
              <a:buChar char="v"/>
            </a:pPr>
            <a:r>
              <a:rPr lang="en-US" sz="1400" dirty="0">
                <a:latin typeface="Century Schoolbook"/>
              </a:rPr>
              <a:t>u </a:t>
            </a:r>
            <a:r>
              <a:rPr lang="en-US" sz="1400" dirty="0" err="1">
                <a:latin typeface="Century Schoolbook"/>
              </a:rPr>
              <a:t>Kraljevini</a:t>
            </a:r>
            <a:r>
              <a:rPr lang="en-US" sz="1400" dirty="0">
                <a:latin typeface="Century Schoolbook"/>
              </a:rPr>
              <a:t> SHS </a:t>
            </a:r>
            <a:r>
              <a:rPr lang="en-US" sz="1400" dirty="0" err="1">
                <a:latin typeface="Century Schoolbook"/>
              </a:rPr>
              <a:t>onemogućeno</a:t>
            </a:r>
            <a:r>
              <a:rPr lang="en-US" sz="1400" dirty="0">
                <a:latin typeface="Century Schoolbook"/>
              </a:rPr>
              <a:t> je </a:t>
            </a:r>
            <a:r>
              <a:rPr lang="en-US" sz="1400" dirty="0" err="1">
                <a:latin typeface="Century Schoolbook"/>
              </a:rPr>
              <a:t>ostvarivanje</a:t>
            </a:r>
            <a:r>
              <a:rPr lang="en-US" sz="1400" dirty="0">
                <a:latin typeface="Century Schoolbook"/>
              </a:rPr>
              <a:t> </a:t>
            </a:r>
            <a:r>
              <a:rPr lang="en-US" sz="1400" dirty="0" err="1">
                <a:latin typeface="Century Schoolbook"/>
              </a:rPr>
              <a:t>potpunoga</a:t>
            </a:r>
            <a:r>
              <a:rPr lang="en-US" sz="1400" dirty="0">
                <a:latin typeface="Century Schoolbook"/>
              </a:rPr>
              <a:t> </a:t>
            </a:r>
            <a:r>
              <a:rPr lang="en-US" sz="1400" dirty="0" err="1">
                <a:latin typeface="Century Schoolbook"/>
              </a:rPr>
              <a:t>hrvatskog</a:t>
            </a:r>
            <a:r>
              <a:rPr lang="en-US" sz="1400" dirty="0">
                <a:latin typeface="Century Schoolbook"/>
              </a:rPr>
              <a:t> </a:t>
            </a:r>
            <a:r>
              <a:rPr lang="en-US" sz="1400" dirty="0" err="1">
                <a:latin typeface="Century Schoolbook"/>
              </a:rPr>
              <a:t>državnog</a:t>
            </a:r>
            <a:r>
              <a:rPr lang="en-US" sz="1400" dirty="0">
                <a:latin typeface="Century Schoolbook"/>
              </a:rPr>
              <a:t> </a:t>
            </a:r>
            <a:r>
              <a:rPr lang="en-US" sz="1400" dirty="0" err="1">
                <a:latin typeface="Century Schoolbook"/>
              </a:rPr>
              <a:t>prava</a:t>
            </a:r>
            <a:r>
              <a:rPr lang="en-US" sz="1400" dirty="0">
                <a:latin typeface="Century Schoolbook"/>
              </a:rPr>
              <a:t> -&gt; </a:t>
            </a:r>
            <a:r>
              <a:rPr lang="en-US" sz="1400" dirty="0" err="1">
                <a:latin typeface="Century Schoolbook"/>
              </a:rPr>
              <a:t>srpski</a:t>
            </a:r>
            <a:r>
              <a:rPr lang="en-US" sz="1400" dirty="0">
                <a:latin typeface="Century Schoolbook"/>
              </a:rPr>
              <a:t> </a:t>
            </a:r>
            <a:r>
              <a:rPr lang="en-US" sz="1400" dirty="0" err="1">
                <a:latin typeface="Century Schoolbook"/>
              </a:rPr>
              <a:t>hegemonizam</a:t>
            </a:r>
            <a:endParaRPr lang="en-US" sz="1400" dirty="0">
              <a:latin typeface="Century Schoolbook"/>
            </a:endParaRPr>
          </a:p>
          <a:p>
            <a:pPr marL="0" indent="0">
              <a:buNone/>
            </a:pPr>
            <a:endParaRPr lang="en-US" sz="1600" dirty="0">
              <a:latin typeface="Century Schoolbook"/>
            </a:endParaRPr>
          </a:p>
          <a:p>
            <a:pPr marL="0" indent="0">
              <a:buNone/>
            </a:pPr>
            <a:endParaRPr lang="en-US" sz="1600" dirty="0">
              <a:latin typeface="Century Schoolbook"/>
            </a:endParaRPr>
          </a:p>
          <a:p>
            <a:pPr>
              <a:buNone/>
            </a:pPr>
            <a:endParaRPr lang="en-US" sz="1600" i="1" dirty="0">
              <a:latin typeface="Century Schoolbook"/>
            </a:endParaRPr>
          </a:p>
          <a:p>
            <a:pPr>
              <a:buNone/>
            </a:pPr>
            <a:endParaRPr lang="en-US" sz="1600" i="1" dirty="0">
              <a:latin typeface="Century Schoolbook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830CD4-D2EE-75DD-DAA3-34620F582E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54" t="-210" r="3127"/>
          <a:stretch/>
        </p:blipFill>
        <p:spPr>
          <a:xfrm>
            <a:off x="7026912" y="10"/>
            <a:ext cx="5358318" cy="687227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9285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6DFB34-8BB3-6B97-2787-BCA6CBBC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482" r="1" b="3685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81F517-6D78-5A03-FA23-F8AEA1FF2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29" y="537653"/>
            <a:ext cx="4943622" cy="1899912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Century Schoolbook"/>
              </a:rPr>
              <a:t>Veleizdajnički</a:t>
            </a:r>
            <a:r>
              <a:rPr lang="en-US" sz="3200" dirty="0">
                <a:latin typeface="Century Schoolbook"/>
              </a:rPr>
              <a:t> </a:t>
            </a:r>
            <a:r>
              <a:rPr lang="en-US" sz="3200" dirty="0" err="1">
                <a:latin typeface="Century Schoolbook"/>
              </a:rPr>
              <a:t>proces</a:t>
            </a:r>
            <a:r>
              <a:rPr lang="en-US" sz="3200" dirty="0">
                <a:latin typeface="Century Schoolbook"/>
              </a:rPr>
              <a:t>: </a:t>
            </a:r>
            <a:r>
              <a:rPr lang="en-US" sz="3200" dirty="0" err="1">
                <a:latin typeface="Century Schoolbook"/>
              </a:rPr>
              <a:t>suđenje</a:t>
            </a:r>
            <a:r>
              <a:rPr lang="en-US" sz="3200" dirty="0">
                <a:latin typeface="Century Schoolbook"/>
              </a:rPr>
              <a:t> </a:t>
            </a:r>
            <a:r>
              <a:rPr lang="en-US" sz="3200" dirty="0" err="1">
                <a:latin typeface="Century Schoolbook"/>
              </a:rPr>
              <a:t>i</a:t>
            </a:r>
            <a:r>
              <a:rPr lang="en-US" sz="3200" dirty="0">
                <a:latin typeface="Century Schoolbook"/>
              </a:rPr>
              <a:t> </a:t>
            </a:r>
            <a:r>
              <a:rPr lang="en-US" sz="3200" dirty="0" err="1">
                <a:latin typeface="Century Schoolbook"/>
              </a:rPr>
              <a:t>zatvor</a:t>
            </a:r>
            <a:endParaRPr lang="en-US" sz="3200" dirty="0">
              <a:latin typeface="Century Schoolboo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7F1A1D-7826-662C-663F-23526E64F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80" y="2448578"/>
            <a:ext cx="4929245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sz="1400" dirty="0" err="1">
                <a:latin typeface="Century Schoolbook"/>
                <a:ea typeface="+mn-lt"/>
                <a:cs typeface="+mn-lt"/>
              </a:rPr>
              <a:t>Hrvatski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komitet</a:t>
            </a:r>
            <a:r>
              <a:rPr lang="en-US" sz="1400" b="1" dirty="0">
                <a:latin typeface="Century Schoolbook"/>
                <a:ea typeface="+mn-lt"/>
                <a:cs typeface="+mn-lt"/>
              </a:rPr>
              <a:t> -&gt;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osnovan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1919. u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Grazu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okuplja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pravaše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bivše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austrougarske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časnike</a:t>
            </a:r>
            <a:endParaRPr lang="en-US" sz="1400" dirty="0">
              <a:latin typeface="Century Schoolbook"/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1400" dirty="0" err="1">
                <a:latin typeface="Century Schoolbook"/>
                <a:ea typeface="+mn-lt"/>
                <a:cs typeface="+mn-lt"/>
              </a:rPr>
              <a:t>cilj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–&gt;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stvaranje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neovisne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hrvatske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države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izvan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Kraljevine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SHS,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uz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pomoć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Hrvatske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legije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iz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Mađarske</a:t>
            </a:r>
            <a:endParaRPr lang="en-US" sz="1400" dirty="0">
              <a:latin typeface="Century Schoolbook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1400" b="1" dirty="0" err="1">
                <a:latin typeface="Century Schoolbook"/>
                <a:ea typeface="+mn-lt"/>
                <a:cs typeface="+mn-lt"/>
              </a:rPr>
              <a:t>optužnica</a:t>
            </a:r>
            <a:r>
              <a:rPr lang="en-US" sz="14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b="1" dirty="0" err="1">
                <a:latin typeface="Century Schoolbook"/>
                <a:ea typeface="+mn-lt"/>
                <a:cs typeface="+mn-lt"/>
              </a:rPr>
              <a:t>protiv</a:t>
            </a:r>
            <a:r>
              <a:rPr lang="en-US" sz="14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b="1" dirty="0" err="1">
                <a:latin typeface="Century Schoolbook"/>
                <a:ea typeface="+mn-lt"/>
                <a:cs typeface="+mn-lt"/>
              </a:rPr>
              <a:t>Šufflaya</a:t>
            </a:r>
            <a:r>
              <a:rPr lang="en-US" sz="1400" b="1" dirty="0">
                <a:latin typeface="Century Schoolbook"/>
                <a:ea typeface="+mn-lt"/>
                <a:cs typeface="+mn-lt"/>
              </a:rPr>
              <a:t> 1920. -&gt;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tereti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ga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se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za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sudjelovanje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u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pripremi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pobune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uspostavi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hr-HR" sz="1400" dirty="0" smtClean="0">
                <a:latin typeface="Century Schoolbook"/>
                <a:ea typeface="+mn-lt"/>
                <a:cs typeface="+mn-lt"/>
              </a:rPr>
              <a:t>„</a:t>
            </a:r>
            <a:r>
              <a:rPr lang="en-US" sz="1400" dirty="0" err="1" smtClean="0">
                <a:latin typeface="Century Schoolbook"/>
                <a:ea typeface="+mn-lt"/>
                <a:cs typeface="+mn-lt"/>
              </a:rPr>
              <a:t>Tomislavove</a:t>
            </a:r>
            <a:r>
              <a:rPr lang="en-US" sz="1400" dirty="0" smtClean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 smtClean="0">
                <a:latin typeface="Century Schoolbook"/>
                <a:ea typeface="+mn-lt"/>
                <a:cs typeface="+mn-lt"/>
              </a:rPr>
              <a:t>države</a:t>
            </a:r>
            <a:r>
              <a:rPr lang="hr-HR" sz="1400" dirty="0" smtClean="0">
                <a:latin typeface="Century Schoolbook"/>
                <a:ea typeface="+mn-lt"/>
                <a:cs typeface="+mn-lt"/>
              </a:rPr>
              <a:t>”</a:t>
            </a:r>
            <a:r>
              <a:rPr lang="en-US" sz="1400" dirty="0" smtClean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-&gt;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uhićen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s 14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suoptuženika</a:t>
            </a:r>
            <a:endParaRPr lang="en-US" sz="1400" dirty="0">
              <a:latin typeface="Century Schoolbook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1400" b="1" dirty="0" err="1">
                <a:latin typeface="Century Schoolbook"/>
                <a:ea typeface="+mn-lt"/>
                <a:cs typeface="+mn-lt"/>
              </a:rPr>
              <a:t>ključni</a:t>
            </a:r>
            <a:r>
              <a:rPr lang="en-US" sz="14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b="1" dirty="0" err="1">
                <a:latin typeface="Century Schoolbook"/>
                <a:ea typeface="+mn-lt"/>
                <a:cs typeface="+mn-lt"/>
              </a:rPr>
              <a:t>dokaz</a:t>
            </a:r>
            <a:r>
              <a:rPr lang="en-US" sz="1400" b="1" dirty="0">
                <a:latin typeface="Century Schoolbook"/>
                <a:ea typeface="+mn-lt"/>
                <a:cs typeface="+mn-lt"/>
              </a:rPr>
              <a:t> -&gt;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pismo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pisano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nevidljivom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tintom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upućeno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emigrantu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u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Mađarskoj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, s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kritikom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političke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situacije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upozorenjem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na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srpsku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vojnu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nazočnost</a:t>
            </a:r>
            <a:endParaRPr lang="en-US" sz="1400" dirty="0">
              <a:latin typeface="Century Schoolbook"/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1400" b="1" dirty="0" err="1">
                <a:latin typeface="Century Schoolbook"/>
                <a:ea typeface="+mn-lt"/>
                <a:cs typeface="+mn-lt"/>
              </a:rPr>
              <a:t>tijek</a:t>
            </a:r>
            <a:r>
              <a:rPr lang="en-US" sz="14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b="1" dirty="0" err="1">
                <a:latin typeface="Century Schoolbook"/>
                <a:ea typeface="+mn-lt"/>
                <a:cs typeface="+mn-lt"/>
              </a:rPr>
              <a:t>suđenja</a:t>
            </a:r>
            <a:r>
              <a:rPr lang="en-US" sz="1400" b="1" dirty="0">
                <a:latin typeface="Century Schoolbook"/>
                <a:ea typeface="+mn-lt"/>
                <a:cs typeface="+mn-lt"/>
              </a:rPr>
              <a:t> -&gt;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Šufflay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negira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veze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s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inozemnim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krugovima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s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Hrvatskim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komitetom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-&gt;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ipak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osuđen</a:t>
            </a:r>
            <a:endParaRPr lang="en-US" sz="1400" dirty="0">
              <a:latin typeface="Century Schoolbook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1400" b="1" dirty="0" err="1">
                <a:latin typeface="Century Schoolbook"/>
                <a:ea typeface="+mn-lt"/>
                <a:cs typeface="+mn-lt"/>
              </a:rPr>
              <a:t>presuda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: 3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godine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6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mjeseci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zatvora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u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Srijemskoj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Mitrovici</a:t>
            </a:r>
            <a:endParaRPr lang="en-US" sz="1400" dirty="0">
              <a:latin typeface="Century Schoolbook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400" dirty="0">
                <a:latin typeface="Century Schoolbook"/>
              </a:rPr>
              <a:t>=</a:t>
            </a:r>
            <a:r>
              <a:rPr lang="en-US" sz="1400" dirty="0" err="1">
                <a:latin typeface="Century Schoolbook"/>
              </a:rPr>
              <a:t>presuda</a:t>
            </a:r>
            <a:r>
              <a:rPr lang="en-US" sz="1400" dirty="0">
                <a:latin typeface="Century Schoolbook"/>
              </a:rPr>
              <a:t> </a:t>
            </a:r>
            <a:r>
              <a:rPr lang="en-US" sz="1400" dirty="0" err="1">
                <a:latin typeface="Century Schoolbook"/>
              </a:rPr>
              <a:t>hrvatskim</a:t>
            </a:r>
            <a:r>
              <a:rPr lang="en-US" sz="1400" dirty="0">
                <a:latin typeface="Century Schoolbook"/>
              </a:rPr>
              <a:t> </a:t>
            </a:r>
            <a:r>
              <a:rPr lang="en-US" sz="1400" dirty="0" err="1">
                <a:latin typeface="Century Schoolbook"/>
              </a:rPr>
              <a:t>političkim</a:t>
            </a:r>
            <a:r>
              <a:rPr lang="en-US" sz="1400" dirty="0">
                <a:latin typeface="Century Schoolbook"/>
              </a:rPr>
              <a:t> </a:t>
            </a:r>
            <a:r>
              <a:rPr lang="en-US" sz="1400" dirty="0" err="1">
                <a:latin typeface="Century Schoolbook"/>
              </a:rPr>
              <a:t>strankama</a:t>
            </a:r>
            <a:r>
              <a:rPr lang="en-US" sz="1400" dirty="0">
                <a:latin typeface="Century Schoolbook"/>
              </a:rPr>
              <a:t> </a:t>
            </a:r>
            <a:r>
              <a:rPr lang="en-US" sz="1400" dirty="0" err="1">
                <a:latin typeface="Century Schoolbook"/>
              </a:rPr>
              <a:t>i</a:t>
            </a:r>
            <a:r>
              <a:rPr lang="en-US" sz="1400" dirty="0">
                <a:latin typeface="Century Schoolbook"/>
              </a:rPr>
              <a:t> </a:t>
            </a:r>
            <a:r>
              <a:rPr lang="en-US" sz="1400" dirty="0" err="1">
                <a:latin typeface="Century Schoolbook"/>
              </a:rPr>
              <a:t>sprječavanje</a:t>
            </a:r>
            <a:r>
              <a:rPr lang="en-US" sz="1400" dirty="0">
                <a:latin typeface="Century Schoolbook"/>
              </a:rPr>
              <a:t> </a:t>
            </a:r>
            <a:r>
              <a:rPr lang="en-US" sz="1400" dirty="0" err="1">
                <a:latin typeface="Century Schoolbook"/>
              </a:rPr>
              <a:t>buduće</a:t>
            </a:r>
            <a:r>
              <a:rPr lang="en-US" sz="1400" dirty="0">
                <a:latin typeface="Century Schoolbook"/>
              </a:rPr>
              <a:t> </a:t>
            </a:r>
            <a:r>
              <a:rPr lang="en-US" sz="1400" dirty="0" err="1">
                <a:latin typeface="Century Schoolbook"/>
              </a:rPr>
              <a:t>političke</a:t>
            </a:r>
            <a:r>
              <a:rPr lang="en-US" sz="1400" dirty="0">
                <a:latin typeface="Century Schoolbook"/>
              </a:rPr>
              <a:t> </a:t>
            </a:r>
            <a:r>
              <a:rPr lang="en-US" sz="1400" dirty="0" err="1">
                <a:latin typeface="Century Schoolbook"/>
              </a:rPr>
              <a:t>akcije</a:t>
            </a:r>
            <a:endParaRPr lang="en-US" sz="1400" dirty="0">
              <a:latin typeface="Century Schoolbook"/>
            </a:endParaRPr>
          </a:p>
          <a:p>
            <a:pPr>
              <a:buFont typeface="Wingdings" panose="020B0604020202020204" pitchFamily="34" charset="0"/>
              <a:buChar char="v"/>
            </a:pPr>
            <a:endParaRPr lang="en-US" sz="1100" b="1" dirty="0">
              <a:latin typeface="Aptos" panose="020B0004020202020204"/>
            </a:endParaRPr>
          </a:p>
          <a:p>
            <a:pPr>
              <a:buFont typeface="Wingdings" panose="020B0604020202020204" pitchFamily="34" charset="0"/>
              <a:buChar char="v"/>
            </a:pPr>
            <a:endParaRPr lang="en-US" sz="1100" dirty="0"/>
          </a:p>
          <a:p>
            <a:pPr>
              <a:buFont typeface="Wingdings" panose="020B0604020202020204" pitchFamily="34" charset="0"/>
              <a:buChar char="v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805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6745" y="1257589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 err="1" smtClean="0">
                <a:latin typeface="Century Schoolbook" panose="02040604050505020304" pitchFamily="18" charset="0"/>
              </a:rPr>
              <a:t>Hrvatska</a:t>
            </a:r>
            <a:r>
              <a:rPr lang="en-US" i="1" dirty="0" smtClean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ima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svoje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b="1" i="1" dirty="0" err="1">
                <a:latin typeface="Century Schoolbook" panose="02040604050505020304" pitchFamily="18" charset="0"/>
              </a:rPr>
              <a:t>državno</a:t>
            </a:r>
            <a:r>
              <a:rPr lang="en-US" b="1" i="1" dirty="0">
                <a:latin typeface="Century Schoolbook" panose="02040604050505020304" pitchFamily="18" charset="0"/>
              </a:rPr>
              <a:t> </a:t>
            </a:r>
            <a:r>
              <a:rPr lang="en-US" b="1" i="1" dirty="0" err="1">
                <a:latin typeface="Century Schoolbook" panose="02040604050505020304" pitchFamily="18" charset="0"/>
              </a:rPr>
              <a:t>pravo</a:t>
            </a:r>
            <a:r>
              <a:rPr lang="en-US" i="1" dirty="0">
                <a:latin typeface="Century Schoolbook" panose="02040604050505020304" pitchFamily="18" charset="0"/>
              </a:rPr>
              <a:t>, a </a:t>
            </a:r>
            <a:r>
              <a:rPr lang="en-US" i="1" dirty="0" err="1">
                <a:latin typeface="Century Schoolbook" panose="02040604050505020304" pitchFamily="18" charset="0"/>
              </a:rPr>
              <a:t>Hrvati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kao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politički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narod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koji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također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imadu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svoje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naravno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pravo</a:t>
            </a:r>
            <a:r>
              <a:rPr lang="en-US" i="1" dirty="0">
                <a:latin typeface="Century Schoolbook" panose="02040604050505020304" pitchFamily="18" charset="0"/>
              </a:rPr>
              <a:t>, </a:t>
            </a:r>
            <a:r>
              <a:rPr lang="en-US" b="1" i="1" dirty="0" err="1">
                <a:latin typeface="Century Schoolbook" panose="02040604050505020304" pitchFamily="18" charset="0"/>
              </a:rPr>
              <a:t>pravo</a:t>
            </a:r>
            <a:r>
              <a:rPr lang="en-US" b="1" i="1" dirty="0">
                <a:latin typeface="Century Schoolbook" panose="02040604050505020304" pitchFamily="18" charset="0"/>
              </a:rPr>
              <a:t> </a:t>
            </a:r>
            <a:r>
              <a:rPr lang="en-US" b="1" i="1" dirty="0" err="1">
                <a:latin typeface="Century Schoolbook" panose="02040604050505020304" pitchFamily="18" charset="0"/>
              </a:rPr>
              <a:t>samoodređenja</a:t>
            </a:r>
            <a:r>
              <a:rPr lang="en-US" i="1" dirty="0">
                <a:latin typeface="Century Schoolbook" panose="02040604050505020304" pitchFamily="18" charset="0"/>
              </a:rPr>
              <a:t>. </a:t>
            </a:r>
            <a:r>
              <a:rPr lang="en-US" i="1" dirty="0" err="1">
                <a:latin typeface="Century Schoolbook" panose="02040604050505020304" pitchFamily="18" charset="0"/>
              </a:rPr>
              <a:t>Prekinuće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veze</a:t>
            </a:r>
            <a:r>
              <a:rPr lang="en-US" i="1" dirty="0">
                <a:latin typeface="Century Schoolbook" panose="02040604050505020304" pitchFamily="18" charset="0"/>
              </a:rPr>
              <a:t> s </a:t>
            </a:r>
            <a:r>
              <a:rPr lang="en-US" i="1" dirty="0" err="1">
                <a:latin typeface="Century Schoolbook" panose="02040604050505020304" pitchFamily="18" charset="0"/>
              </a:rPr>
              <a:t>bivšom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monarkijom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dne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b="1" i="1" dirty="0">
                <a:latin typeface="Century Schoolbook" panose="02040604050505020304" pitchFamily="18" charset="0"/>
              </a:rPr>
              <a:t>29. </a:t>
            </a:r>
            <a:r>
              <a:rPr lang="en-US" b="1" i="1" dirty="0" err="1">
                <a:latin typeface="Century Schoolbook" panose="02040604050505020304" pitchFamily="18" charset="0"/>
              </a:rPr>
              <a:t>listopada</a:t>
            </a:r>
            <a:r>
              <a:rPr lang="en-US" b="1" i="1" dirty="0">
                <a:latin typeface="Century Schoolbook" panose="02040604050505020304" pitchFamily="18" charset="0"/>
              </a:rPr>
              <a:t> 1918. </a:t>
            </a:r>
            <a:r>
              <a:rPr lang="en-US" i="1" dirty="0" err="1">
                <a:latin typeface="Century Schoolbook" panose="02040604050505020304" pitchFamily="18" charset="0"/>
              </a:rPr>
              <a:t>temelj</a:t>
            </a:r>
            <a:r>
              <a:rPr lang="en-US" i="1" dirty="0">
                <a:latin typeface="Century Schoolbook" panose="02040604050505020304" pitchFamily="18" charset="0"/>
              </a:rPr>
              <a:t> je </a:t>
            </a:r>
            <a:r>
              <a:rPr lang="en-US" b="1" i="1" dirty="0" err="1">
                <a:latin typeface="Century Schoolbook" panose="02040604050505020304" pitchFamily="18" charset="0"/>
              </a:rPr>
              <a:t>nezavisne</a:t>
            </a:r>
            <a:r>
              <a:rPr lang="en-US" b="1" i="1" dirty="0">
                <a:latin typeface="Century Schoolbook" panose="02040604050505020304" pitchFamily="18" charset="0"/>
              </a:rPr>
              <a:t> </a:t>
            </a:r>
            <a:r>
              <a:rPr lang="en-US" b="1" i="1" dirty="0" err="1">
                <a:latin typeface="Century Schoolbook" panose="02040604050505020304" pitchFamily="18" charset="0"/>
              </a:rPr>
              <a:t>države</a:t>
            </a:r>
            <a:r>
              <a:rPr lang="en-US" b="1" i="1" dirty="0">
                <a:latin typeface="Century Schoolbook" panose="02040604050505020304" pitchFamily="18" charset="0"/>
              </a:rPr>
              <a:t> </a:t>
            </a:r>
            <a:r>
              <a:rPr lang="en-US" b="1" i="1" dirty="0" err="1">
                <a:latin typeface="Century Schoolbook" panose="02040604050505020304" pitchFamily="18" charset="0"/>
              </a:rPr>
              <a:t>Hrvatske</a:t>
            </a:r>
            <a:r>
              <a:rPr lang="en-US" i="1" dirty="0">
                <a:latin typeface="Century Schoolbook" panose="02040604050505020304" pitchFamily="18" charset="0"/>
              </a:rPr>
              <a:t>. Ta </a:t>
            </a:r>
            <a:r>
              <a:rPr lang="en-US" i="1" dirty="0" err="1">
                <a:latin typeface="Century Schoolbook" panose="02040604050505020304" pitchFamily="18" charset="0"/>
              </a:rPr>
              <a:t>država</a:t>
            </a:r>
            <a:r>
              <a:rPr lang="en-US" i="1" dirty="0">
                <a:latin typeface="Century Schoolbook" panose="02040604050505020304" pitchFamily="18" charset="0"/>
              </a:rPr>
              <a:t> ne </a:t>
            </a:r>
            <a:r>
              <a:rPr lang="en-US" i="1" dirty="0" err="1">
                <a:latin typeface="Century Schoolbook" panose="02040604050505020304" pitchFamily="18" charset="0"/>
              </a:rPr>
              <a:t>nalazi</a:t>
            </a:r>
            <a:r>
              <a:rPr lang="en-US" i="1" dirty="0">
                <a:latin typeface="Century Schoolbook" panose="02040604050505020304" pitchFamily="18" charset="0"/>
              </a:rPr>
              <a:t> se u </a:t>
            </a:r>
            <a:r>
              <a:rPr lang="en-US" i="1" dirty="0" err="1">
                <a:latin typeface="Century Schoolbook" panose="02040604050505020304" pitchFamily="18" charset="0"/>
              </a:rPr>
              <a:t>drevnom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sklopu</a:t>
            </a:r>
            <a:r>
              <a:rPr lang="en-US" i="1" dirty="0">
                <a:latin typeface="Century Schoolbook" panose="02040604050505020304" pitchFamily="18" charset="0"/>
              </a:rPr>
              <a:t>… </a:t>
            </a:r>
            <a:r>
              <a:rPr lang="en-US" i="1" dirty="0" err="1">
                <a:latin typeface="Century Schoolbook" panose="02040604050505020304" pitchFamily="18" charset="0"/>
              </a:rPr>
              <a:t>Nema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otrgnuća</a:t>
            </a:r>
            <a:r>
              <a:rPr lang="en-US" i="1" dirty="0">
                <a:latin typeface="Century Schoolbook" panose="02040604050505020304" pitchFamily="18" charset="0"/>
              </a:rPr>
              <a:t>! </a:t>
            </a:r>
            <a:r>
              <a:rPr lang="en-US" i="1" dirty="0" err="1">
                <a:latin typeface="Century Schoolbook" panose="02040604050505020304" pitchFamily="18" charset="0"/>
              </a:rPr>
              <a:t>Nasuprot</a:t>
            </a:r>
            <a:r>
              <a:rPr lang="en-US" i="1" dirty="0">
                <a:latin typeface="Century Schoolbook" panose="02040604050505020304" pitchFamily="18" charset="0"/>
              </a:rPr>
              <a:t> se </a:t>
            </a:r>
            <a:r>
              <a:rPr lang="en-US" i="1" dirty="0" err="1">
                <a:latin typeface="Century Schoolbook" panose="02040604050505020304" pitchFamily="18" charset="0"/>
              </a:rPr>
              <a:t>baš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radi</a:t>
            </a:r>
            <a:r>
              <a:rPr lang="en-US" i="1" dirty="0">
                <a:latin typeface="Century Schoolbook" panose="02040604050505020304" pitchFamily="18" charset="0"/>
              </a:rPr>
              <a:t> o </a:t>
            </a:r>
            <a:r>
              <a:rPr lang="en-US" i="1" dirty="0" err="1">
                <a:latin typeface="Century Schoolbook" panose="02040604050505020304" pitchFamily="18" charset="0"/>
              </a:rPr>
              <a:t>novom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sklopu</a:t>
            </a:r>
            <a:r>
              <a:rPr lang="en-US" i="1" dirty="0">
                <a:latin typeface="Century Schoolbook" panose="02040604050505020304" pitchFamily="18" charset="0"/>
              </a:rPr>
              <a:t>, </a:t>
            </a:r>
            <a:r>
              <a:rPr lang="en-US" i="1" dirty="0" err="1">
                <a:latin typeface="Century Schoolbook" panose="02040604050505020304" pitchFamily="18" charset="0"/>
              </a:rPr>
              <a:t>koji</a:t>
            </a:r>
            <a:r>
              <a:rPr lang="en-US" i="1" dirty="0">
                <a:latin typeface="Century Schoolbook" panose="02040604050505020304" pitchFamily="18" charset="0"/>
              </a:rPr>
              <a:t> bi </a:t>
            </a:r>
            <a:r>
              <a:rPr lang="en-US" i="1" dirty="0" err="1">
                <a:latin typeface="Century Schoolbook" panose="02040604050505020304" pitchFamily="18" charset="0"/>
              </a:rPr>
              <a:t>imao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tek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pravno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nastati</a:t>
            </a:r>
            <a:r>
              <a:rPr lang="en-US" i="1" dirty="0">
                <a:latin typeface="Century Schoolbook" panose="02040604050505020304" pitchFamily="18" charset="0"/>
              </a:rPr>
              <a:t>. </a:t>
            </a:r>
            <a:r>
              <a:rPr lang="en-US" i="1" dirty="0" err="1">
                <a:latin typeface="Century Schoolbook" panose="02040604050505020304" pitchFamily="18" charset="0"/>
              </a:rPr>
              <a:t>Tužiti</a:t>
            </a:r>
            <a:r>
              <a:rPr lang="en-US" i="1" dirty="0">
                <a:latin typeface="Century Schoolbook" panose="02040604050505020304" pitchFamily="18" charset="0"/>
              </a:rPr>
              <a:t> me </a:t>
            </a:r>
            <a:r>
              <a:rPr lang="en-US" i="1" dirty="0" err="1">
                <a:latin typeface="Century Schoolbook" panose="02040604050505020304" pitchFamily="18" charset="0"/>
              </a:rPr>
              <a:t>dakle</a:t>
            </a:r>
            <a:r>
              <a:rPr lang="en-US" i="1" dirty="0">
                <a:latin typeface="Century Schoolbook" panose="02040604050505020304" pitchFamily="18" charset="0"/>
              </a:rPr>
              <a:t>, da </a:t>
            </a:r>
            <a:r>
              <a:rPr lang="en-US" i="1" dirty="0" err="1">
                <a:latin typeface="Century Schoolbook" panose="02040604050505020304" pitchFamily="18" charset="0"/>
              </a:rPr>
              <a:t>ja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hoću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otrgnuti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hrvatsku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državu</a:t>
            </a:r>
            <a:r>
              <a:rPr lang="en-US" i="1" dirty="0">
                <a:latin typeface="Century Schoolbook" panose="02040604050505020304" pitchFamily="18" charset="0"/>
              </a:rPr>
              <a:t>, </a:t>
            </a:r>
            <a:r>
              <a:rPr lang="en-US" i="1" dirty="0" err="1">
                <a:latin typeface="Century Schoolbook" panose="02040604050505020304" pitchFamily="18" charset="0"/>
              </a:rPr>
              <a:t>koja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postoji</a:t>
            </a:r>
            <a:r>
              <a:rPr lang="en-US" i="1" dirty="0">
                <a:latin typeface="Century Schoolbook" panose="02040604050505020304" pitchFamily="18" charset="0"/>
              </a:rPr>
              <a:t>, od </a:t>
            </a:r>
            <a:r>
              <a:rPr lang="en-US" b="1" i="1" dirty="0" err="1">
                <a:latin typeface="Century Schoolbook" panose="02040604050505020304" pitchFamily="18" charset="0"/>
              </a:rPr>
              <a:t>kraljevstva</a:t>
            </a:r>
            <a:r>
              <a:rPr lang="en-US" b="1" i="1" dirty="0">
                <a:latin typeface="Century Schoolbook" panose="02040604050505020304" pitchFamily="18" charset="0"/>
              </a:rPr>
              <a:t> SHS</a:t>
            </a:r>
            <a:r>
              <a:rPr lang="en-US" i="1" dirty="0">
                <a:latin typeface="Century Schoolbook" panose="02040604050505020304" pitchFamily="18" charset="0"/>
              </a:rPr>
              <a:t>, </a:t>
            </a:r>
            <a:r>
              <a:rPr lang="en-US" i="1" dirty="0" err="1">
                <a:latin typeface="Century Schoolbook" panose="02040604050505020304" pitchFamily="18" charset="0"/>
              </a:rPr>
              <a:t>koje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b="1" i="1" dirty="0" err="1">
                <a:latin typeface="Century Schoolbook" panose="02040604050505020304" pitchFamily="18" charset="0"/>
              </a:rPr>
              <a:t>pravno</a:t>
            </a:r>
            <a:r>
              <a:rPr lang="en-US" b="1" i="1" dirty="0">
                <a:latin typeface="Century Schoolbook" panose="02040604050505020304" pitchFamily="18" charset="0"/>
              </a:rPr>
              <a:t> ne </a:t>
            </a:r>
            <a:r>
              <a:rPr lang="en-US" b="1" i="1" dirty="0" err="1">
                <a:latin typeface="Century Schoolbook" panose="02040604050505020304" pitchFamily="18" charset="0"/>
              </a:rPr>
              <a:t>postoji</a:t>
            </a:r>
            <a:r>
              <a:rPr lang="en-US" i="1" dirty="0">
                <a:latin typeface="Century Schoolbook" panose="02040604050505020304" pitchFamily="18" charset="0"/>
              </a:rPr>
              <a:t>, </a:t>
            </a:r>
            <a:r>
              <a:rPr lang="en-US" i="1" dirty="0" err="1">
                <a:latin typeface="Century Schoolbook" panose="02040604050505020304" pitchFamily="18" charset="0"/>
              </a:rPr>
              <a:t>pravna</a:t>
            </a:r>
            <a:r>
              <a:rPr lang="en-US" i="1" dirty="0">
                <a:latin typeface="Century Schoolbook" panose="02040604050505020304" pitchFamily="18" charset="0"/>
              </a:rPr>
              <a:t> je </a:t>
            </a:r>
            <a:r>
              <a:rPr lang="en-US" i="1" dirty="0" err="1">
                <a:latin typeface="Century Schoolbook" panose="02040604050505020304" pitchFamily="18" charset="0"/>
              </a:rPr>
              <a:t>i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logička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zabluda</a:t>
            </a:r>
            <a:r>
              <a:rPr lang="en-US" i="1" dirty="0">
                <a:latin typeface="Century Schoolbook" panose="02040604050505020304" pitchFamily="18" charset="0"/>
              </a:rPr>
              <a:t>. (…) </a:t>
            </a:r>
            <a:r>
              <a:rPr lang="en-US" i="1" dirty="0" err="1">
                <a:latin typeface="Century Schoolbook" panose="02040604050505020304" pitchFamily="18" charset="0"/>
              </a:rPr>
              <a:t>Ako</a:t>
            </a:r>
            <a:r>
              <a:rPr lang="en-US" i="1" dirty="0">
                <a:latin typeface="Century Schoolbook" panose="02040604050505020304" pitchFamily="18" charset="0"/>
              </a:rPr>
              <a:t> je </a:t>
            </a:r>
            <a:r>
              <a:rPr lang="en-US" b="1" i="1" dirty="0">
                <a:latin typeface="Century Schoolbook" panose="02040604050505020304" pitchFamily="18" charset="0"/>
              </a:rPr>
              <a:t>hrvatsko </a:t>
            </a:r>
            <a:r>
              <a:rPr lang="en-US" b="1" i="1" dirty="0" err="1">
                <a:latin typeface="Century Schoolbook" panose="02040604050505020304" pitchFamily="18" charset="0"/>
              </a:rPr>
              <a:t>čuvstvo</a:t>
            </a:r>
            <a:r>
              <a:rPr lang="en-US" i="1" dirty="0">
                <a:latin typeface="Century Schoolbook" panose="02040604050505020304" pitchFamily="18" charset="0"/>
              </a:rPr>
              <a:t>, </a:t>
            </a:r>
            <a:r>
              <a:rPr lang="en-US" i="1" dirty="0" err="1">
                <a:latin typeface="Century Schoolbook" panose="02040604050505020304" pitchFamily="18" charset="0"/>
              </a:rPr>
              <a:t>želja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i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mišljenje</a:t>
            </a:r>
            <a:r>
              <a:rPr lang="en-US" i="1" dirty="0">
                <a:latin typeface="Century Schoolbook" panose="02040604050505020304" pitchFamily="18" charset="0"/>
              </a:rPr>
              <a:t> o </a:t>
            </a:r>
            <a:r>
              <a:rPr lang="en-US" i="1" dirty="0" err="1">
                <a:latin typeface="Century Schoolbook" panose="02040604050505020304" pitchFamily="18" charset="0"/>
              </a:rPr>
              <a:t>samoodređenju</a:t>
            </a:r>
            <a:r>
              <a:rPr lang="en-US" i="1" dirty="0">
                <a:latin typeface="Century Schoolbook" panose="02040604050505020304" pitchFamily="18" charset="0"/>
              </a:rPr>
              <a:t>, </a:t>
            </a:r>
            <a:r>
              <a:rPr lang="en-US" i="1" dirty="0" err="1">
                <a:latin typeface="Century Schoolbook" panose="02040604050505020304" pitchFamily="18" charset="0"/>
              </a:rPr>
              <a:t>hrvatskoj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državi</a:t>
            </a:r>
            <a:r>
              <a:rPr lang="en-US" i="1" dirty="0">
                <a:latin typeface="Century Schoolbook" panose="02040604050505020304" pitchFamily="18" charset="0"/>
              </a:rPr>
              <a:t>, </a:t>
            </a:r>
            <a:r>
              <a:rPr lang="en-US" i="1" dirty="0" err="1">
                <a:latin typeface="Century Schoolbook" panose="02040604050505020304" pitchFamily="18" charset="0"/>
              </a:rPr>
              <a:t>vjera</a:t>
            </a:r>
            <a:r>
              <a:rPr lang="en-US" i="1" dirty="0">
                <a:latin typeface="Century Schoolbook" panose="02040604050505020304" pitchFamily="18" charset="0"/>
              </a:rPr>
              <a:t> u </a:t>
            </a:r>
            <a:r>
              <a:rPr lang="en-US" i="1" dirty="0" err="1">
                <a:latin typeface="Century Schoolbook" panose="02040604050505020304" pitchFamily="18" charset="0"/>
              </a:rPr>
              <a:t>Ententu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grijeh</a:t>
            </a:r>
            <a:r>
              <a:rPr lang="en-US" i="1" dirty="0">
                <a:latin typeface="Century Schoolbook" panose="02040604050505020304" pitchFamily="18" charset="0"/>
              </a:rPr>
              <a:t>, </a:t>
            </a:r>
            <a:r>
              <a:rPr lang="en-US" i="1" dirty="0" err="1">
                <a:latin typeface="Century Schoolbook" panose="02040604050505020304" pitchFamily="18" charset="0"/>
              </a:rPr>
              <a:t>onda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sam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ja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kriv</a:t>
            </a:r>
            <a:r>
              <a:rPr lang="en-US" i="1" dirty="0">
                <a:latin typeface="Century Schoolbook" panose="02040604050505020304" pitchFamily="18" charset="0"/>
              </a:rPr>
              <a:t>. Ali to </a:t>
            </a:r>
            <a:r>
              <a:rPr lang="en-US" i="1" dirty="0" err="1">
                <a:latin typeface="Century Schoolbook" panose="02040604050505020304" pitchFamily="18" charset="0"/>
              </a:rPr>
              <a:t>čuvstvo</a:t>
            </a:r>
            <a:r>
              <a:rPr lang="en-US" i="1" dirty="0">
                <a:latin typeface="Century Schoolbook" panose="02040604050505020304" pitchFamily="18" charset="0"/>
              </a:rPr>
              <a:t>, </a:t>
            </a:r>
            <a:r>
              <a:rPr lang="en-US" i="1" dirty="0" err="1">
                <a:latin typeface="Century Schoolbook" panose="02040604050505020304" pitchFamily="18" charset="0"/>
              </a:rPr>
              <a:t>tu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želju</a:t>
            </a:r>
            <a:r>
              <a:rPr lang="en-US" i="1" dirty="0">
                <a:latin typeface="Century Schoolbook" panose="02040604050505020304" pitchFamily="18" charset="0"/>
              </a:rPr>
              <a:t>, </a:t>
            </a:r>
            <a:r>
              <a:rPr lang="en-US" i="1" dirty="0" err="1">
                <a:latin typeface="Century Schoolbook" panose="02040604050505020304" pitchFamily="18" charset="0"/>
              </a:rPr>
              <a:t>tu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vjeru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imade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čitavi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hrvatski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narod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i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izrazio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ih</a:t>
            </a:r>
            <a:r>
              <a:rPr lang="en-US" i="1" dirty="0">
                <a:latin typeface="Century Schoolbook" panose="02040604050505020304" pitchFamily="18" charset="0"/>
              </a:rPr>
              <a:t> je </a:t>
            </a:r>
            <a:r>
              <a:rPr lang="en-US" i="1" dirty="0" err="1">
                <a:latin typeface="Century Schoolbook" panose="02040604050505020304" pitchFamily="18" charset="0"/>
              </a:rPr>
              <a:t>preko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svojih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zastupnika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banske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Hrvatske</a:t>
            </a:r>
            <a:r>
              <a:rPr lang="en-US" i="1" dirty="0">
                <a:latin typeface="Century Schoolbook" panose="02040604050505020304" pitchFamily="18" charset="0"/>
              </a:rPr>
              <a:t>. </a:t>
            </a:r>
            <a:r>
              <a:rPr lang="en-US" i="1" dirty="0" err="1">
                <a:latin typeface="Century Schoolbook" panose="02040604050505020304" pitchFamily="18" charset="0"/>
              </a:rPr>
              <a:t>Vlast</a:t>
            </a:r>
            <a:r>
              <a:rPr lang="en-US" i="1" dirty="0">
                <a:latin typeface="Century Schoolbook" panose="02040604050505020304" pitchFamily="18" charset="0"/>
              </a:rPr>
              <a:t>, </a:t>
            </a:r>
            <a:r>
              <a:rPr lang="en-US" i="1" dirty="0" err="1">
                <a:latin typeface="Century Schoolbook" panose="02040604050505020304" pitchFamily="18" charset="0"/>
              </a:rPr>
              <a:t>koja</a:t>
            </a:r>
            <a:r>
              <a:rPr lang="en-US" i="1" dirty="0">
                <a:latin typeface="Century Schoolbook" panose="02040604050505020304" pitchFamily="18" charset="0"/>
              </a:rPr>
              <a:t> me </a:t>
            </a:r>
            <a:r>
              <a:rPr lang="en-US" i="1" dirty="0" err="1">
                <a:latin typeface="Century Schoolbook" panose="02040604050505020304" pitchFamily="18" charset="0"/>
              </a:rPr>
              <a:t>tuži</a:t>
            </a:r>
            <a:r>
              <a:rPr lang="en-US" i="1" dirty="0">
                <a:latin typeface="Century Schoolbook" panose="02040604050505020304" pitchFamily="18" charset="0"/>
              </a:rPr>
              <a:t>, </a:t>
            </a:r>
            <a:r>
              <a:rPr lang="en-US" i="1" dirty="0" err="1">
                <a:latin typeface="Century Schoolbook" panose="02040604050505020304" pitchFamily="18" charset="0"/>
              </a:rPr>
              <a:t>može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ovdje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dobiti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proces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proti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meni</a:t>
            </a:r>
            <a:r>
              <a:rPr lang="en-US" i="1" dirty="0">
                <a:latin typeface="Century Schoolbook" panose="02040604050505020304" pitchFamily="18" charset="0"/>
              </a:rPr>
              <a:t>, </a:t>
            </a:r>
            <a:r>
              <a:rPr lang="en-US" i="1" dirty="0" err="1">
                <a:latin typeface="Century Schoolbook" panose="02040604050505020304" pitchFamily="18" charset="0"/>
              </a:rPr>
              <a:t>ali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jer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goni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čitav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hrvatski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narod</a:t>
            </a:r>
            <a:r>
              <a:rPr lang="en-US" i="1" dirty="0">
                <a:latin typeface="Century Schoolbook" panose="02040604050505020304" pitchFamily="18" charset="0"/>
              </a:rPr>
              <a:t>, </a:t>
            </a:r>
            <a:r>
              <a:rPr lang="en-US" i="1" dirty="0" err="1">
                <a:latin typeface="Century Schoolbook" panose="02040604050505020304" pitchFamily="18" charset="0"/>
              </a:rPr>
              <a:t>izgubit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će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proces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pred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licem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Evrope</a:t>
            </a:r>
            <a:r>
              <a:rPr lang="en-US" i="1" dirty="0">
                <a:latin typeface="Century Schoolbook" panose="02040604050505020304" pitchFamily="18" charset="0"/>
              </a:rPr>
              <a:t>… Kao </a:t>
            </a:r>
            <a:r>
              <a:rPr lang="en-US" i="1" dirty="0" err="1">
                <a:latin typeface="Century Schoolbook" panose="02040604050505020304" pitchFamily="18" charset="0"/>
              </a:rPr>
              <a:t>filozofu</a:t>
            </a:r>
            <a:r>
              <a:rPr lang="en-US" i="1" dirty="0">
                <a:latin typeface="Century Schoolbook" panose="02040604050505020304" pitchFamily="18" charset="0"/>
              </a:rPr>
              <a:t>, </a:t>
            </a:r>
            <a:r>
              <a:rPr lang="en-US" i="1" dirty="0" err="1">
                <a:latin typeface="Century Schoolbook" panose="02040604050505020304" pitchFamily="18" charset="0"/>
              </a:rPr>
              <a:t>kao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slobodoumnom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Hrvatu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meni</a:t>
            </a:r>
            <a:r>
              <a:rPr lang="en-US" i="1" dirty="0">
                <a:latin typeface="Century Schoolbook" panose="02040604050505020304" pitchFamily="18" charset="0"/>
              </a:rPr>
              <a:t> je </a:t>
            </a:r>
            <a:r>
              <a:rPr lang="en-US" i="1" dirty="0" err="1">
                <a:latin typeface="Century Schoolbook" panose="02040604050505020304" pitchFamily="18" charset="0"/>
              </a:rPr>
              <a:t>lično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svejedno</a:t>
            </a:r>
            <a:r>
              <a:rPr lang="en-US" i="1" dirty="0">
                <a:latin typeface="Century Schoolbook" panose="02040604050505020304" pitchFamily="18" charset="0"/>
              </a:rPr>
              <a:t>, </a:t>
            </a:r>
            <a:r>
              <a:rPr lang="en-US" i="1" dirty="0" err="1">
                <a:latin typeface="Century Schoolbook" panose="02040604050505020304" pitchFamily="18" charset="0"/>
              </a:rPr>
              <a:t>sjedio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ja</a:t>
            </a:r>
            <a:r>
              <a:rPr lang="en-US" i="1" dirty="0">
                <a:latin typeface="Century Schoolbook" panose="02040604050505020304" pitchFamily="18" charset="0"/>
              </a:rPr>
              <a:t> u </a:t>
            </a:r>
            <a:r>
              <a:rPr lang="en-US" i="1" dirty="0" err="1">
                <a:latin typeface="Century Schoolbook" panose="02040604050505020304" pitchFamily="18" charset="0"/>
              </a:rPr>
              <a:t>malim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uzama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sudbenog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stola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ili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druge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koje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kaznione</a:t>
            </a:r>
            <a:r>
              <a:rPr lang="en-US" i="1" dirty="0">
                <a:latin typeface="Century Schoolbook" panose="02040604050505020304" pitchFamily="18" charset="0"/>
              </a:rPr>
              <a:t>, </a:t>
            </a:r>
            <a:r>
              <a:rPr lang="en-US" i="1" dirty="0" err="1">
                <a:latin typeface="Century Schoolbook" panose="02040604050505020304" pitchFamily="18" charset="0"/>
              </a:rPr>
              <a:t>ili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pak</a:t>
            </a:r>
            <a:r>
              <a:rPr lang="en-US" i="1" dirty="0">
                <a:latin typeface="Century Schoolbook" panose="02040604050505020304" pitchFamily="18" charset="0"/>
              </a:rPr>
              <a:t> da </a:t>
            </a:r>
            <a:r>
              <a:rPr lang="en-US" i="1" dirty="0" err="1">
                <a:latin typeface="Century Schoolbook" panose="02040604050505020304" pitchFamily="18" charset="0"/>
              </a:rPr>
              <a:t>izašav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na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tobožnju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slobodu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dodjem</a:t>
            </a:r>
            <a:r>
              <a:rPr lang="en-US" i="1" dirty="0">
                <a:latin typeface="Century Schoolbook" panose="02040604050505020304" pitchFamily="18" charset="0"/>
              </a:rPr>
              <a:t> u </a:t>
            </a:r>
            <a:r>
              <a:rPr lang="en-US" b="1" i="1" dirty="0" err="1">
                <a:latin typeface="Century Schoolbook" panose="02040604050505020304" pitchFamily="18" charset="0"/>
              </a:rPr>
              <a:t>veliku</a:t>
            </a:r>
            <a:r>
              <a:rPr lang="en-US" b="1" i="1" dirty="0">
                <a:latin typeface="Century Schoolbook" panose="02040604050505020304" pitchFamily="18" charset="0"/>
              </a:rPr>
              <a:t> </a:t>
            </a:r>
            <a:r>
              <a:rPr lang="en-US" b="1" i="1" dirty="0" err="1">
                <a:latin typeface="Century Schoolbook" panose="02040604050505020304" pitchFamily="18" charset="0"/>
              </a:rPr>
              <a:t>tamnicu</a:t>
            </a:r>
            <a:r>
              <a:rPr lang="en-US" i="1" dirty="0">
                <a:latin typeface="Century Schoolbook" panose="02040604050505020304" pitchFamily="18" charset="0"/>
              </a:rPr>
              <a:t>, u </a:t>
            </a:r>
            <a:r>
              <a:rPr lang="en-US" i="1" dirty="0" err="1">
                <a:latin typeface="Century Schoolbook" panose="02040604050505020304" pitchFamily="18" charset="0"/>
              </a:rPr>
              <a:t>kojoj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hvala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Bogu</a:t>
            </a:r>
            <a:r>
              <a:rPr lang="en-US" i="1" dirty="0">
                <a:latin typeface="Century Schoolbook" panose="02040604050505020304" pitchFamily="18" charset="0"/>
              </a:rPr>
              <a:t>, </a:t>
            </a:r>
            <a:r>
              <a:rPr lang="en-US" i="1" dirty="0" err="1">
                <a:latin typeface="Century Schoolbook" panose="02040604050505020304" pitchFamily="18" charset="0"/>
              </a:rPr>
              <a:t>tek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privremeno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čami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hrvatski</a:t>
            </a:r>
            <a:r>
              <a:rPr lang="en-US" i="1" dirty="0">
                <a:latin typeface="Century Schoolbook" panose="02040604050505020304" pitchFamily="18" charset="0"/>
              </a:rPr>
              <a:t> </a:t>
            </a:r>
            <a:r>
              <a:rPr lang="en-US" i="1" dirty="0" err="1">
                <a:latin typeface="Century Schoolbook" panose="02040604050505020304" pitchFamily="18" charset="0"/>
              </a:rPr>
              <a:t>narod</a:t>
            </a:r>
            <a:r>
              <a:rPr lang="en-US" i="1" dirty="0" smtClean="0">
                <a:latin typeface="Century Schoolbook" panose="02040604050505020304" pitchFamily="18" charset="0"/>
              </a:rPr>
              <a:t>.</a:t>
            </a:r>
            <a:endParaRPr lang="en-US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76E04-99C8-1395-9A9F-3CF3CF06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17524" cy="1339940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Century Schoolbook"/>
              </a:rPr>
              <a:t>Šufflay</a:t>
            </a:r>
            <a:r>
              <a:rPr lang="en-US" sz="3600" dirty="0">
                <a:latin typeface="Century Schoolbook"/>
              </a:rPr>
              <a:t> </a:t>
            </a:r>
            <a:r>
              <a:rPr lang="en-US" sz="3600" dirty="0" err="1">
                <a:latin typeface="Century Schoolbook"/>
              </a:rPr>
              <a:t>između</a:t>
            </a:r>
            <a:r>
              <a:rPr lang="en-US" sz="3600" dirty="0">
                <a:latin typeface="Century Schoolbook"/>
              </a:rPr>
              <a:t> </a:t>
            </a:r>
            <a:r>
              <a:rPr lang="en-US" sz="3600" dirty="0" err="1">
                <a:latin typeface="Century Schoolbook"/>
              </a:rPr>
              <a:t>pravaštva</a:t>
            </a:r>
            <a:r>
              <a:rPr lang="en-US" sz="3600" dirty="0">
                <a:latin typeface="Century Schoolbook"/>
              </a:rPr>
              <a:t> </a:t>
            </a:r>
            <a:r>
              <a:rPr lang="en-US" sz="3600" dirty="0" err="1">
                <a:latin typeface="Century Schoolbook"/>
              </a:rPr>
              <a:t>i</a:t>
            </a:r>
            <a:r>
              <a:rPr lang="en-US" sz="3600" dirty="0">
                <a:latin typeface="Century Schoolbook"/>
              </a:rPr>
              <a:t> </a:t>
            </a:r>
            <a:r>
              <a:rPr lang="en-US" sz="3600" dirty="0" err="1">
                <a:latin typeface="Century Schoolbook"/>
              </a:rPr>
              <a:t>Radićeve</a:t>
            </a:r>
            <a:r>
              <a:rPr lang="en-US" sz="3600" dirty="0">
                <a:latin typeface="Century Schoolbook"/>
              </a:rPr>
              <a:t> </a:t>
            </a:r>
            <a:r>
              <a:rPr lang="en-US" sz="3600" dirty="0" err="1">
                <a:latin typeface="Century Schoolbook"/>
              </a:rPr>
              <a:t>politike</a:t>
            </a:r>
            <a:endParaRPr lang="en-US" sz="3600" dirty="0">
              <a:latin typeface="Century Schoolboo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436413-B4D5-744A-2DD2-9438F13B3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Wingdings" panose="020B0604020202020204" pitchFamily="34" charset="0"/>
              <a:buChar char="v"/>
            </a:pPr>
            <a:r>
              <a:rPr lang="en-US" sz="2000" dirty="0">
                <a:latin typeface="Century Schoolbook"/>
                <a:ea typeface="+mn-lt"/>
                <a:cs typeface="+mn-lt"/>
              </a:rPr>
              <a:t>hrvatsko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seljaštvo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vidio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kao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produkt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pravaških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ideja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utemeljenih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na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Starčevićovom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učenju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-&gt;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ideja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b="1" dirty="0" err="1">
                <a:latin typeface="Century Schoolbook"/>
                <a:ea typeface="+mn-lt"/>
                <a:cs typeface="+mn-lt"/>
              </a:rPr>
              <a:t>nacionalne</a:t>
            </a:r>
            <a:r>
              <a:rPr lang="en-US" sz="20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b="1" dirty="0" err="1">
                <a:latin typeface="Century Schoolbook"/>
                <a:ea typeface="+mn-lt"/>
                <a:cs typeface="+mn-lt"/>
              </a:rPr>
              <a:t>slobode</a:t>
            </a:r>
            <a:r>
              <a:rPr lang="en-US" sz="2000" b="1" dirty="0">
                <a:latin typeface="Century Schoolbook"/>
                <a:ea typeface="+mn-lt"/>
                <a:cs typeface="+mn-lt"/>
              </a:rPr>
              <a:t> </a:t>
            </a:r>
            <a:endParaRPr lang="en-US" sz="2000" dirty="0">
              <a:latin typeface="Century Schoolbook"/>
            </a:endParaRPr>
          </a:p>
          <a:p>
            <a:pPr marL="0" indent="0">
              <a:buNone/>
            </a:pPr>
            <a:r>
              <a:rPr lang="en-US" sz="2000" i="1" dirty="0">
                <a:latin typeface="Century Schoolbook"/>
                <a:ea typeface="+mn-lt"/>
                <a:cs typeface="+mn-lt"/>
              </a:rPr>
              <a:t>HRSS </a:t>
            </a:r>
            <a:r>
              <a:rPr lang="en-US" sz="2000" i="1" dirty="0" err="1">
                <a:latin typeface="Century Schoolbook"/>
                <a:ea typeface="+mn-lt"/>
                <a:cs typeface="+mn-lt"/>
              </a:rPr>
              <a:t>nije</a:t>
            </a:r>
            <a:r>
              <a:rPr lang="en-US" sz="20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i="1" dirty="0" err="1">
                <a:latin typeface="Century Schoolbook"/>
                <a:ea typeface="+mn-lt"/>
                <a:cs typeface="+mn-lt"/>
              </a:rPr>
              <a:t>nipošto</a:t>
            </a:r>
            <a:r>
              <a:rPr lang="en-US" sz="20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i="1" dirty="0" err="1">
                <a:latin typeface="Century Schoolbook"/>
                <a:ea typeface="+mn-lt"/>
                <a:cs typeface="+mn-lt"/>
              </a:rPr>
              <a:t>strvina</a:t>
            </a:r>
            <a:r>
              <a:rPr lang="en-US" sz="2000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2000" i="1" dirty="0" err="1">
                <a:latin typeface="Century Schoolbook"/>
                <a:ea typeface="+mn-lt"/>
                <a:cs typeface="+mn-lt"/>
              </a:rPr>
              <a:t>već</a:t>
            </a:r>
            <a:r>
              <a:rPr lang="en-US" sz="20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i="1" dirty="0" err="1">
                <a:latin typeface="Century Schoolbook"/>
                <a:ea typeface="+mn-lt"/>
                <a:cs typeface="+mn-lt"/>
              </a:rPr>
              <a:t>živi</a:t>
            </a:r>
            <a:r>
              <a:rPr lang="en-US" sz="20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i="1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20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i="1" dirty="0" err="1">
                <a:latin typeface="Century Schoolbook"/>
                <a:ea typeface="+mn-lt"/>
                <a:cs typeface="+mn-lt"/>
              </a:rPr>
              <a:t>jaki</a:t>
            </a:r>
            <a:r>
              <a:rPr lang="en-US" sz="20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i="1" dirty="0" err="1">
                <a:latin typeface="Century Schoolbook"/>
                <a:ea typeface="+mn-lt"/>
                <a:cs typeface="+mn-lt"/>
              </a:rPr>
              <a:t>organizam</a:t>
            </a:r>
            <a:r>
              <a:rPr lang="en-US" sz="2000" i="1" dirty="0">
                <a:latin typeface="Century Schoolbook"/>
                <a:ea typeface="+mn-lt"/>
                <a:cs typeface="+mn-lt"/>
              </a:rPr>
              <a:t>. </a:t>
            </a:r>
            <a:r>
              <a:rPr lang="en-US" sz="2000" i="1" dirty="0" err="1">
                <a:latin typeface="Century Schoolbook"/>
                <a:ea typeface="+mn-lt"/>
                <a:cs typeface="+mn-lt"/>
              </a:rPr>
              <a:t>Zdravi</a:t>
            </a:r>
            <a:r>
              <a:rPr lang="en-US" sz="20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i="1" dirty="0" err="1">
                <a:latin typeface="Century Schoolbook"/>
                <a:ea typeface="+mn-lt"/>
                <a:cs typeface="+mn-lt"/>
              </a:rPr>
              <a:t>organizam</a:t>
            </a:r>
            <a:r>
              <a:rPr lang="en-US" sz="2000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2000" i="1" dirty="0" err="1">
                <a:latin typeface="Century Schoolbook"/>
                <a:ea typeface="+mn-lt"/>
                <a:cs typeface="+mn-lt"/>
              </a:rPr>
              <a:t>kojemu</a:t>
            </a:r>
            <a:r>
              <a:rPr lang="en-US" sz="2000" i="1" dirty="0">
                <a:latin typeface="Century Schoolbook"/>
                <a:ea typeface="+mn-lt"/>
                <a:cs typeface="+mn-lt"/>
              </a:rPr>
              <a:t> je </a:t>
            </a:r>
            <a:r>
              <a:rPr lang="en-US" sz="2000" i="1" dirty="0" err="1">
                <a:latin typeface="Century Schoolbook"/>
                <a:ea typeface="+mn-lt"/>
                <a:cs typeface="+mn-lt"/>
              </a:rPr>
              <a:t>tek</a:t>
            </a:r>
            <a:r>
              <a:rPr lang="en-US" sz="20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i="1" dirty="0" err="1">
                <a:latin typeface="Century Schoolbook"/>
                <a:ea typeface="+mn-lt"/>
                <a:cs typeface="+mn-lt"/>
              </a:rPr>
              <a:t>mozak</a:t>
            </a:r>
            <a:r>
              <a:rPr lang="en-US" sz="20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i="1" dirty="0" err="1">
                <a:latin typeface="Century Schoolbook"/>
                <a:ea typeface="+mn-lt"/>
                <a:cs typeface="+mn-lt"/>
              </a:rPr>
              <a:t>utopistički</a:t>
            </a:r>
            <a:r>
              <a:rPr lang="en-US" sz="2000" i="1" dirty="0">
                <a:latin typeface="Century Schoolbook"/>
                <a:ea typeface="+mn-lt"/>
                <a:cs typeface="+mn-lt"/>
              </a:rPr>
              <a:t>. </a:t>
            </a:r>
            <a:r>
              <a:rPr lang="en-US" sz="2000" i="1" dirty="0" err="1">
                <a:latin typeface="Century Schoolbook"/>
                <a:ea typeface="+mn-lt"/>
                <a:cs typeface="+mn-lt"/>
              </a:rPr>
              <a:t>Zdravi</a:t>
            </a:r>
            <a:r>
              <a:rPr lang="en-US" sz="20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i="1" dirty="0" err="1">
                <a:latin typeface="Century Schoolbook"/>
                <a:ea typeface="+mn-lt"/>
                <a:cs typeface="+mn-lt"/>
              </a:rPr>
              <a:t>organizam</a:t>
            </a:r>
            <a:r>
              <a:rPr lang="en-US" sz="2000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2000" i="1" dirty="0" err="1">
                <a:latin typeface="Century Schoolbook"/>
                <a:ea typeface="+mn-lt"/>
                <a:cs typeface="+mn-lt"/>
              </a:rPr>
              <a:t>jer</a:t>
            </a:r>
            <a:r>
              <a:rPr lang="en-US" sz="2000" i="1" dirty="0">
                <a:latin typeface="Century Schoolbook"/>
                <a:ea typeface="+mn-lt"/>
                <a:cs typeface="+mn-lt"/>
              </a:rPr>
              <a:t> mu je </a:t>
            </a:r>
            <a:r>
              <a:rPr lang="en-US" sz="2000" i="1" dirty="0" err="1">
                <a:latin typeface="Century Schoolbook"/>
                <a:ea typeface="+mn-lt"/>
                <a:cs typeface="+mn-lt"/>
              </a:rPr>
              <a:t>embrio</a:t>
            </a:r>
            <a:r>
              <a:rPr lang="en-US" sz="20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i="1" dirty="0" err="1">
                <a:latin typeface="Century Schoolbook"/>
                <a:ea typeface="+mn-lt"/>
                <a:cs typeface="+mn-lt"/>
              </a:rPr>
              <a:t>ili</a:t>
            </a:r>
            <a:r>
              <a:rPr lang="en-US" sz="20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i="1" dirty="0" err="1">
                <a:latin typeface="Century Schoolbook"/>
                <a:ea typeface="+mn-lt"/>
                <a:cs typeface="+mn-lt"/>
              </a:rPr>
              <a:t>zametak</a:t>
            </a:r>
            <a:r>
              <a:rPr lang="en-US" sz="20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b="1" i="1" dirty="0" err="1">
                <a:latin typeface="Century Schoolbook"/>
                <a:ea typeface="+mn-lt"/>
                <a:cs typeface="+mn-lt"/>
              </a:rPr>
              <a:t>pravaški</a:t>
            </a:r>
            <a:r>
              <a:rPr lang="en-US" sz="2000" i="1" dirty="0">
                <a:latin typeface="Century Schoolbook"/>
                <a:ea typeface="+mn-lt"/>
                <a:cs typeface="+mn-lt"/>
              </a:rPr>
              <a:t>. (Hrvatsko </a:t>
            </a:r>
            <a:r>
              <a:rPr lang="en-US" sz="2000" i="1" dirty="0" err="1">
                <a:latin typeface="Century Schoolbook"/>
                <a:ea typeface="+mn-lt"/>
                <a:cs typeface="+mn-lt"/>
              </a:rPr>
              <a:t>pravo</a:t>
            </a:r>
            <a:r>
              <a:rPr lang="en-US" sz="2000" i="1" dirty="0">
                <a:latin typeface="Century Schoolbook"/>
                <a:ea typeface="+mn-lt"/>
                <a:cs typeface="+mn-lt"/>
              </a:rPr>
              <a:t>, 1925.)</a:t>
            </a:r>
            <a:endParaRPr lang="en-US" sz="2000" i="1" dirty="0">
              <a:latin typeface="Century Schoolbook"/>
            </a:endParaRP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en-US" sz="2000" dirty="0" err="1">
                <a:latin typeface="Century Schoolbook"/>
              </a:rPr>
              <a:t>Radića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opisuje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kao</a:t>
            </a:r>
            <a:r>
              <a:rPr lang="en-US" sz="2000" dirty="0">
                <a:latin typeface="Century Schoolbook"/>
              </a:rPr>
              <a:t> </a:t>
            </a:r>
            <a:r>
              <a:rPr lang="hr-HR" sz="2000" dirty="0" smtClean="0">
                <a:latin typeface="Century Schoolbook"/>
              </a:rPr>
              <a:t>„</a:t>
            </a:r>
            <a:r>
              <a:rPr lang="en-US" sz="2000" dirty="0" err="1" smtClean="0">
                <a:latin typeface="Century Schoolbook"/>
              </a:rPr>
              <a:t>embrionalnoga</a:t>
            </a:r>
            <a:r>
              <a:rPr lang="en-US" sz="2000" dirty="0" smtClean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mesiju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i</a:t>
            </a:r>
            <a:r>
              <a:rPr lang="en-US" sz="2000" dirty="0">
                <a:latin typeface="Century Schoolbook"/>
              </a:rPr>
              <a:t> </a:t>
            </a:r>
            <a:r>
              <a:rPr lang="en-US" sz="2000" dirty="0" err="1">
                <a:latin typeface="Century Schoolbook"/>
              </a:rPr>
              <a:t>reformatora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bijele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 smtClean="0">
                <a:latin typeface="Century Schoolbook"/>
              </a:rPr>
              <a:t>rase</a:t>
            </a:r>
            <a:r>
              <a:rPr lang="hr-HR" sz="2000" dirty="0" smtClean="0">
                <a:latin typeface="Century Schoolbook"/>
              </a:rPr>
              <a:t>”</a:t>
            </a:r>
            <a:r>
              <a:rPr lang="en-US" sz="2000" dirty="0" smtClean="0">
                <a:latin typeface="Century Schoolbook"/>
              </a:rPr>
              <a:t>, </a:t>
            </a:r>
            <a:r>
              <a:rPr lang="en-US" sz="2000" dirty="0">
                <a:latin typeface="Century Schoolbook"/>
              </a:rPr>
              <a:t>a </a:t>
            </a:r>
            <a:r>
              <a:rPr lang="en-US" sz="2000" dirty="0" err="1">
                <a:latin typeface="Century Schoolbook"/>
              </a:rPr>
              <a:t>njegovu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ideju</a:t>
            </a:r>
            <a:r>
              <a:rPr lang="en-US" sz="2000" dirty="0">
                <a:latin typeface="Century Schoolbook"/>
              </a:rPr>
              <a:t> </a:t>
            </a:r>
            <a:r>
              <a:rPr lang="hr-HR" sz="2000" dirty="0" smtClean="0">
                <a:latin typeface="Century Schoolbook"/>
              </a:rPr>
              <a:t>„</a:t>
            </a:r>
            <a:r>
              <a:rPr lang="en-US" sz="2000" dirty="0" err="1" smtClean="0">
                <a:latin typeface="Century Schoolbook"/>
              </a:rPr>
              <a:t>najrealnijom</a:t>
            </a:r>
            <a:r>
              <a:rPr lang="en-US" sz="2000" dirty="0">
                <a:latin typeface="Century Schoolbook"/>
              </a:rPr>
              <a:t>, </a:t>
            </a:r>
            <a:r>
              <a:rPr lang="en-US" sz="2000" dirty="0" err="1">
                <a:latin typeface="Century Schoolbook"/>
              </a:rPr>
              <a:t>najpraktičnijom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i</a:t>
            </a:r>
            <a:r>
              <a:rPr lang="en-US" sz="2000" dirty="0">
                <a:latin typeface="Century Schoolbook"/>
              </a:rPr>
              <a:t> </a:t>
            </a:r>
            <a:r>
              <a:rPr lang="en-US" sz="2000" dirty="0" err="1">
                <a:latin typeface="Century Schoolbook"/>
              </a:rPr>
              <a:t>zato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 smtClean="0">
                <a:latin typeface="Century Schoolbook"/>
              </a:rPr>
              <a:t>najsilnijom</a:t>
            </a:r>
            <a:r>
              <a:rPr lang="hr-HR" sz="2000" dirty="0" smtClean="0">
                <a:latin typeface="Century Schoolbook"/>
              </a:rPr>
              <a:t>” </a:t>
            </a:r>
            <a:endParaRPr lang="en-US" sz="2000" dirty="0">
              <a:latin typeface="Century Schoolbook"/>
            </a:endParaRP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en-US" sz="2000" dirty="0" err="1">
                <a:latin typeface="Century Schoolbook"/>
                <a:ea typeface="+mn-lt"/>
                <a:cs typeface="+mn-lt"/>
              </a:rPr>
              <a:t>nakon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 smtClean="0">
                <a:latin typeface="Century Schoolbook"/>
                <a:ea typeface="+mn-lt"/>
                <a:cs typeface="+mn-lt"/>
              </a:rPr>
              <a:t>Radićevog</a:t>
            </a:r>
            <a:r>
              <a:rPr lang="hr-HR" sz="2000" dirty="0" smtClean="0">
                <a:latin typeface="Century Schoolbook"/>
                <a:ea typeface="+mn-lt"/>
                <a:cs typeface="+mn-lt"/>
              </a:rPr>
              <a:t>a</a:t>
            </a:r>
            <a:r>
              <a:rPr lang="en-US" sz="2000" dirty="0" smtClean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približavnja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Moskvi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1924./1925. 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politički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se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distancira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-&gt; </a:t>
            </a:r>
            <a:r>
              <a:rPr lang="hr-HR" sz="2000" dirty="0" smtClean="0">
                <a:latin typeface="Century Schoolbook"/>
                <a:ea typeface="+mn-lt"/>
                <a:cs typeface="+mn-lt"/>
              </a:rPr>
              <a:t>boljševizam kao </a:t>
            </a:r>
            <a:r>
              <a:rPr lang="en-US" sz="2000" dirty="0" err="1" smtClean="0">
                <a:latin typeface="Century Schoolbook"/>
                <a:ea typeface="+mn-lt"/>
                <a:cs typeface="+mn-lt"/>
              </a:rPr>
              <a:t>prijetnja</a:t>
            </a:r>
            <a:r>
              <a:rPr lang="en-US" sz="2000" dirty="0" smtClean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zapadnoj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civilizaciji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 smtClean="0">
                <a:latin typeface="Century Schoolbook"/>
                <a:ea typeface="+mn-lt"/>
                <a:cs typeface="+mn-lt"/>
              </a:rPr>
              <a:t>hrvatskom</a:t>
            </a:r>
            <a:r>
              <a:rPr lang="hr-HR" sz="2000" dirty="0" smtClean="0">
                <a:latin typeface="Century Schoolbook"/>
                <a:ea typeface="+mn-lt"/>
                <a:cs typeface="+mn-lt"/>
              </a:rPr>
              <a:t>e</a:t>
            </a:r>
            <a:r>
              <a:rPr lang="en-US" sz="2000" dirty="0" smtClean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nacionalnom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 smtClean="0">
                <a:latin typeface="Century Schoolbook"/>
                <a:ea typeface="+mn-lt"/>
                <a:cs typeface="+mn-lt"/>
              </a:rPr>
              <a:t>identitetu</a:t>
            </a:r>
            <a:endParaRPr lang="hr-HR" sz="2000" dirty="0" smtClean="0">
              <a:latin typeface="Century Schoolbook"/>
              <a:ea typeface="+mn-lt"/>
              <a:cs typeface="+mn-lt"/>
            </a:endParaRPr>
          </a:p>
          <a:p>
            <a:pPr marL="342900" indent="-342900">
              <a:buFont typeface="Wingdings" panose="020B0604020202020204" pitchFamily="34" charset="0"/>
              <a:buChar char="v"/>
            </a:pPr>
            <a:endParaRPr lang="hr-HR" sz="2000" dirty="0">
              <a:latin typeface="Century Schoolbook"/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latin typeface="Century Schoolbook"/>
            </a:endParaRPr>
          </a:p>
          <a:p>
            <a:pPr marL="342900" indent="-342900">
              <a:buFont typeface="Wingdings" panose="020B0604020202020204" pitchFamily="34" charset="0"/>
              <a:buChar char="v"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20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xmlns="" id="{9F7D5CDA-D291-4307-BF55-1381FED296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04540C-F2A6-2B7D-42CA-C35686D5B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19" y="381001"/>
            <a:ext cx="6843819" cy="1708242"/>
          </a:xfrm>
        </p:spPr>
        <p:txBody>
          <a:bodyPr anchor="ctr">
            <a:normAutofit/>
          </a:bodyPr>
          <a:lstStyle/>
          <a:p>
            <a:r>
              <a:rPr lang="en-US" sz="3600" dirty="0" err="1">
                <a:latin typeface="Century Schoolbook"/>
              </a:rPr>
              <a:t>Pokušaj</a:t>
            </a:r>
            <a:r>
              <a:rPr lang="en-US" sz="3600" dirty="0">
                <a:latin typeface="Century Schoolbook"/>
              </a:rPr>
              <a:t> </a:t>
            </a:r>
            <a:r>
              <a:rPr lang="en-US" sz="3600" dirty="0" err="1">
                <a:latin typeface="Century Schoolbook"/>
              </a:rPr>
              <a:t>stvaranja</a:t>
            </a:r>
            <a:r>
              <a:rPr lang="en-US" sz="3600" dirty="0">
                <a:latin typeface="Century Schoolbook"/>
              </a:rPr>
              <a:t> </a:t>
            </a:r>
            <a:r>
              <a:rPr lang="en-US" sz="3600" dirty="0" err="1">
                <a:latin typeface="Century Schoolbook"/>
              </a:rPr>
              <a:t>hrvatskih</a:t>
            </a:r>
            <a:r>
              <a:rPr lang="en-US" sz="3600" dirty="0">
                <a:latin typeface="Century Schoolbook"/>
              </a:rPr>
              <a:t> </a:t>
            </a:r>
            <a:r>
              <a:rPr lang="en-US" sz="3600" dirty="0" err="1">
                <a:latin typeface="Century Schoolbook"/>
              </a:rPr>
              <a:t>radikala</a:t>
            </a:r>
            <a:endParaRPr lang="en-US" sz="3600" dirty="0">
              <a:latin typeface="Century Schoolboo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6609BC-0960-0CD7-60B6-C7DCC86F8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83" y="2470244"/>
            <a:ext cx="533419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sz="1700" dirty="0" err="1">
                <a:latin typeface="Century Schoolbook"/>
                <a:ea typeface="+mn-lt"/>
                <a:cs typeface="+mn-lt"/>
              </a:rPr>
              <a:t>Šufflay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sudjelovao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u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tajnim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razgovorima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frankovaca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srpskog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vođe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Nikole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Pašića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-&gt;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razgovori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usmjereni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protiv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Radića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HRSS-a?</a:t>
            </a:r>
            <a:endParaRPr lang="en-US" sz="1700" dirty="0"/>
          </a:p>
          <a:p>
            <a:pPr>
              <a:buFont typeface="Wingdings" panose="020B0604020202020204" pitchFamily="34" charset="0"/>
              <a:buChar char="v"/>
            </a:pPr>
            <a:r>
              <a:rPr lang="en-US" sz="1700" dirty="0" err="1">
                <a:latin typeface="Century Schoolbook"/>
                <a:ea typeface="+mn-lt"/>
                <a:cs typeface="+mn-lt"/>
              </a:rPr>
              <a:t>predlaže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politički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zaokret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suradnju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sa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srpskim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radikalima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b="1" dirty="0">
                <a:latin typeface="Century Schoolbook"/>
                <a:ea typeface="+mn-lt"/>
                <a:cs typeface="+mn-lt"/>
              </a:rPr>
              <a:t>-&gt; </a:t>
            </a:r>
            <a:r>
              <a:rPr lang="en-US" sz="1700" i="1" dirty="0">
                <a:latin typeface="Century Schoolbook"/>
                <a:ea typeface="+mn-lt"/>
                <a:cs typeface="+mn-lt"/>
              </a:rPr>
              <a:t>Manifest </a:t>
            </a:r>
            <a:r>
              <a:rPr lang="en-US" sz="1700" i="1" dirty="0" err="1">
                <a:latin typeface="Century Schoolbook"/>
                <a:ea typeface="+mn-lt"/>
                <a:cs typeface="+mn-lt"/>
              </a:rPr>
              <a:t>Hrvata</a:t>
            </a:r>
            <a:r>
              <a:rPr lang="en-US" sz="17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i="1" dirty="0" err="1">
                <a:latin typeface="Century Schoolbook"/>
                <a:ea typeface="+mn-lt"/>
                <a:cs typeface="+mn-lt"/>
              </a:rPr>
              <a:t>radikala</a:t>
            </a:r>
            <a:endParaRPr lang="en-US" sz="1700" i="1" dirty="0">
              <a:latin typeface="Century Schoolbook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1700" dirty="0" err="1">
                <a:latin typeface="Century Schoolbook"/>
                <a:ea typeface="+mn-lt"/>
                <a:cs typeface="+mn-lt"/>
              </a:rPr>
              <a:t>povezvanje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s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radikalima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-&gt;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dio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konzervativnog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bloka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pod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vodstvom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Velike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Britanije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SAD-a,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protiv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boljševizma</a:t>
            </a:r>
            <a:endParaRPr lang="en-US" sz="1700" dirty="0">
              <a:latin typeface="Century Schoolbook"/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1700" dirty="0" err="1">
                <a:latin typeface="Century Schoolbook"/>
                <a:ea typeface="+mn-lt"/>
                <a:cs typeface="+mn-lt"/>
              </a:rPr>
              <a:t>dnevnik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doktora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Matka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Laginje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kao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dokaz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Šufflayevoga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sudjelovanja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?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1700" dirty="0" err="1">
                <a:latin typeface="Century Schoolbook"/>
                <a:ea typeface="+mn-lt"/>
                <a:cs typeface="+mn-lt"/>
              </a:rPr>
              <a:t>razlike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u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nacionalnim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pitanjima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spriječile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uspješnu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suradnju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-&gt;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nespojivi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ciljevi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hr-HR" sz="1700" dirty="0" smtClean="0">
                <a:latin typeface="Century Schoolbook"/>
                <a:ea typeface="+mn-lt"/>
                <a:cs typeface="+mn-lt"/>
              </a:rPr>
              <a:t>„</a:t>
            </a:r>
            <a:r>
              <a:rPr lang="en-US" sz="1700" dirty="0" err="1" smtClean="0">
                <a:latin typeface="Century Schoolbook"/>
                <a:ea typeface="+mn-lt"/>
                <a:cs typeface="+mn-lt"/>
              </a:rPr>
              <a:t>Tomislavove</a:t>
            </a:r>
            <a:r>
              <a:rPr lang="en-US" sz="1700" dirty="0" smtClean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 smtClean="0">
                <a:latin typeface="Century Schoolbook"/>
                <a:ea typeface="+mn-lt"/>
                <a:cs typeface="+mn-lt"/>
              </a:rPr>
              <a:t>države</a:t>
            </a:r>
            <a:r>
              <a:rPr lang="hr-HR" sz="1700" dirty="0" smtClean="0">
                <a:latin typeface="Century Schoolbook"/>
                <a:ea typeface="+mn-lt"/>
                <a:cs typeface="+mn-lt"/>
              </a:rPr>
              <a:t>”</a:t>
            </a:r>
            <a:r>
              <a:rPr lang="en-US" sz="1700" dirty="0" smtClean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hr-HR" sz="1700" dirty="0" smtClean="0">
                <a:latin typeface="Century Schoolbook"/>
                <a:ea typeface="+mn-lt"/>
                <a:cs typeface="+mn-lt"/>
              </a:rPr>
              <a:t>„</a:t>
            </a:r>
            <a:r>
              <a:rPr lang="en-US" sz="1700" dirty="0" err="1" smtClean="0">
                <a:latin typeface="Century Schoolbook"/>
                <a:ea typeface="+mn-lt"/>
                <a:cs typeface="+mn-lt"/>
              </a:rPr>
              <a:t>Dušanovog</a:t>
            </a:r>
            <a:r>
              <a:rPr lang="en-US" sz="1700" dirty="0" smtClean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 smtClean="0">
                <a:latin typeface="Century Schoolbook"/>
                <a:ea typeface="+mn-lt"/>
                <a:cs typeface="+mn-lt"/>
              </a:rPr>
              <a:t>carstva</a:t>
            </a:r>
            <a:r>
              <a:rPr lang="hr-HR" sz="1700" dirty="0" smtClean="0">
                <a:latin typeface="Century Schoolbook"/>
                <a:ea typeface="+mn-lt"/>
                <a:cs typeface="+mn-lt"/>
              </a:rPr>
              <a:t>”</a:t>
            </a:r>
            <a:endParaRPr lang="en-US" sz="1700" dirty="0">
              <a:latin typeface="Century Schoolbook"/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v"/>
            </a:pPr>
            <a:endParaRPr lang="en-US" sz="1700" dirty="0"/>
          </a:p>
          <a:p>
            <a:pPr>
              <a:buFont typeface="Wingdings" panose="020B0604020202020204" pitchFamily="34" charset="0"/>
              <a:buChar char="v"/>
            </a:pPr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5F3B2C-0507-D041-811D-9851A9466F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931" r="5384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27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12184E-F578-505C-EF17-B8B22CE80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Century Schoolbook"/>
              </a:rPr>
              <a:t>Ubojstvo</a:t>
            </a:r>
            <a:r>
              <a:rPr lang="en-US" sz="3600" dirty="0">
                <a:latin typeface="Century Schoolbook"/>
              </a:rPr>
              <a:t> </a:t>
            </a:r>
            <a:r>
              <a:rPr lang="en-US" sz="3600" dirty="0" err="1">
                <a:latin typeface="Century Schoolbook"/>
              </a:rPr>
              <a:t>i</a:t>
            </a:r>
            <a:r>
              <a:rPr lang="en-US" sz="3600" dirty="0">
                <a:latin typeface="Century Schoolbook"/>
              </a:rPr>
              <a:t> </a:t>
            </a:r>
            <a:r>
              <a:rPr lang="en-US" sz="3600" dirty="0" err="1">
                <a:latin typeface="Century Schoolbook"/>
              </a:rPr>
              <a:t>politička</a:t>
            </a:r>
            <a:r>
              <a:rPr lang="en-US" sz="3600" dirty="0">
                <a:latin typeface="Century Schoolbook"/>
              </a:rPr>
              <a:t> </a:t>
            </a:r>
            <a:r>
              <a:rPr lang="en-US" sz="3600" dirty="0" err="1">
                <a:latin typeface="Century Schoolbook"/>
              </a:rPr>
              <a:t>pozadina</a:t>
            </a:r>
            <a:r>
              <a:rPr lang="en-US" sz="3600" dirty="0">
                <a:latin typeface="Century Schoolbook"/>
              </a:rPr>
              <a:t> </a:t>
            </a:r>
            <a:r>
              <a:rPr lang="en-US" sz="3600" dirty="0" err="1">
                <a:latin typeface="Century Schoolbook"/>
              </a:rPr>
              <a:t>atentata</a:t>
            </a:r>
            <a:endParaRPr lang="en-US" sz="3600" dirty="0">
              <a:latin typeface="Century Schoolboo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F2225A-22DF-837A-4659-ACD12A936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sz="2000" dirty="0" err="1">
                <a:latin typeface="Century Schoolbook"/>
              </a:rPr>
              <a:t>Šufflay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postaje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prijetnja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režimu</a:t>
            </a:r>
            <a:r>
              <a:rPr lang="en-US" sz="2000" dirty="0">
                <a:latin typeface="Century Schoolbook"/>
              </a:rPr>
              <a:t> u </a:t>
            </a:r>
            <a:r>
              <a:rPr lang="en-US" sz="2000" dirty="0" err="1">
                <a:latin typeface="Century Schoolbook"/>
              </a:rPr>
              <a:t>Beogradu</a:t>
            </a:r>
            <a:r>
              <a:rPr lang="en-US" sz="2000" dirty="0">
                <a:latin typeface="Century Schoolbook"/>
              </a:rPr>
              <a:t> </a:t>
            </a:r>
            <a:endParaRPr lang="en-US" dirty="0"/>
          </a:p>
          <a:p>
            <a:pPr>
              <a:buFont typeface="Wingdings" panose="020B0604020202020204" pitchFamily="34" charset="0"/>
              <a:buChar char="v"/>
            </a:pPr>
            <a:r>
              <a:rPr lang="en-US" sz="2000" dirty="0">
                <a:latin typeface="Century Schoolbook"/>
                <a:ea typeface="+mn-lt"/>
                <a:cs typeface="+mn-lt"/>
              </a:rPr>
              <a:t>24.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siječnja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1931.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godine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zaprima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prijetnje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od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organizacije</a:t>
            </a:r>
            <a:r>
              <a:rPr lang="en-US" sz="20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i="1" dirty="0" err="1">
                <a:latin typeface="Century Schoolbook"/>
                <a:ea typeface="+mn-lt"/>
                <a:cs typeface="+mn-lt"/>
              </a:rPr>
              <a:t>Za</a:t>
            </a:r>
            <a:r>
              <a:rPr lang="en-US" sz="20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i="1" dirty="0" err="1">
                <a:latin typeface="Century Schoolbook"/>
                <a:ea typeface="+mn-lt"/>
                <a:cs typeface="+mn-lt"/>
              </a:rPr>
              <a:t>kralja</a:t>
            </a:r>
            <a:r>
              <a:rPr lang="en-US" sz="20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i="1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20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i="1" dirty="0" err="1">
                <a:latin typeface="Century Schoolbook"/>
                <a:ea typeface="+mn-lt"/>
                <a:cs typeface="+mn-lt"/>
              </a:rPr>
              <a:t>otadžbinu</a:t>
            </a:r>
            <a:endParaRPr lang="en-US" sz="2000" i="1" dirty="0">
              <a:latin typeface="Century Schoolbook"/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2000" dirty="0">
                <a:latin typeface="Century Schoolbook"/>
              </a:rPr>
              <a:t>list </a:t>
            </a:r>
            <a:r>
              <a:rPr lang="en-US" sz="2000" i="1" dirty="0" err="1">
                <a:latin typeface="Century Schoolbook"/>
              </a:rPr>
              <a:t>Naša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sloga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objavljuje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tekstove</a:t>
            </a:r>
            <a:r>
              <a:rPr lang="en-US" sz="2000" dirty="0">
                <a:latin typeface="Century Schoolbook"/>
              </a:rPr>
              <a:t> </a:t>
            </a:r>
            <a:r>
              <a:rPr lang="hr-HR" sz="2000" dirty="0" smtClean="0">
                <a:latin typeface="Century Schoolbook"/>
              </a:rPr>
              <a:t>„</a:t>
            </a:r>
            <a:r>
              <a:rPr lang="en-US" sz="2000" dirty="0" err="1" smtClean="0">
                <a:latin typeface="Century Schoolbook"/>
              </a:rPr>
              <a:t>Dosta</a:t>
            </a:r>
            <a:r>
              <a:rPr lang="en-US" sz="2000" dirty="0" smtClean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nam</a:t>
            </a:r>
            <a:r>
              <a:rPr lang="en-US" sz="2000" dirty="0">
                <a:latin typeface="Century Schoolbook"/>
              </a:rPr>
              <a:t> je </a:t>
            </a:r>
            <a:r>
              <a:rPr lang="en-US" sz="2000" dirty="0" smtClean="0">
                <a:latin typeface="Century Schoolbook"/>
              </a:rPr>
              <a:t>toga</a:t>
            </a:r>
            <a:r>
              <a:rPr lang="hr-HR" sz="2000" dirty="0" smtClean="0">
                <a:latin typeface="Century Schoolbook"/>
              </a:rPr>
              <a:t>”</a:t>
            </a:r>
            <a:r>
              <a:rPr lang="en-US" sz="2000" dirty="0" smtClean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i</a:t>
            </a:r>
            <a:r>
              <a:rPr lang="en-US" sz="2000" dirty="0">
                <a:latin typeface="Century Schoolbook"/>
              </a:rPr>
              <a:t> </a:t>
            </a:r>
            <a:r>
              <a:rPr lang="hr-HR" sz="2000" dirty="0" smtClean="0">
                <a:latin typeface="Century Schoolbook"/>
              </a:rPr>
              <a:t>„</a:t>
            </a:r>
            <a:r>
              <a:rPr lang="en-US" sz="2000" dirty="0" err="1" smtClean="0">
                <a:latin typeface="Century Schoolbook"/>
              </a:rPr>
              <a:t>Padat</a:t>
            </a:r>
            <a:r>
              <a:rPr lang="en-US" sz="2000" dirty="0" smtClean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će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 smtClean="0">
                <a:latin typeface="Century Schoolbook"/>
              </a:rPr>
              <a:t>glave</a:t>
            </a:r>
            <a:r>
              <a:rPr lang="hr-HR" sz="2000" dirty="0" smtClean="0">
                <a:latin typeface="Century Schoolbook"/>
              </a:rPr>
              <a:t>”</a:t>
            </a:r>
            <a:endParaRPr lang="en-US" sz="2000" dirty="0">
              <a:latin typeface="Century Schoolbook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2000" b="1" dirty="0">
                <a:latin typeface="Century Schoolbook"/>
                <a:ea typeface="+mn-lt"/>
                <a:cs typeface="+mn-lt"/>
              </a:rPr>
              <a:t>18. </a:t>
            </a:r>
            <a:r>
              <a:rPr lang="en-US" sz="2000" b="1" dirty="0" err="1">
                <a:latin typeface="Century Schoolbook"/>
                <a:ea typeface="+mn-lt"/>
                <a:cs typeface="+mn-lt"/>
              </a:rPr>
              <a:t>veljače</a:t>
            </a:r>
            <a:r>
              <a:rPr lang="en-US" sz="2000" b="1" dirty="0">
                <a:latin typeface="Century Schoolbook"/>
                <a:ea typeface="+mn-lt"/>
                <a:cs typeface="+mn-lt"/>
              </a:rPr>
              <a:t> 1931.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napadnut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ispred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svoga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stana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udaren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po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glavi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-&gt;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preminuo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od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ozljeda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u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Vinogradskoj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bolnici</a:t>
            </a:r>
            <a:endParaRPr lang="en-US" sz="2000" dirty="0">
              <a:latin typeface="Century Schoolbook"/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2000" dirty="0" err="1">
                <a:latin typeface="Century Schoolbook"/>
                <a:ea typeface="+mn-lt"/>
                <a:cs typeface="+mn-lt"/>
              </a:rPr>
              <a:t>atentator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-&gt;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Branko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Zwerger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pripadnik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terorističke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organizacije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i="1" dirty="0" err="1">
                <a:latin typeface="Century Schoolbook"/>
                <a:ea typeface="+mn-lt"/>
                <a:cs typeface="+mn-lt"/>
              </a:rPr>
              <a:t>Mlada</a:t>
            </a:r>
            <a:r>
              <a:rPr lang="en-US" sz="20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i="1" dirty="0" err="1">
                <a:latin typeface="Century Schoolbook"/>
                <a:ea typeface="+mn-lt"/>
                <a:cs typeface="+mn-lt"/>
              </a:rPr>
              <a:t>Jugoslavija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uz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suradnike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Ljubomira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Beloševića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Steve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Večerinca</a:t>
            </a:r>
            <a:endParaRPr lang="en-US" sz="2000" dirty="0">
              <a:latin typeface="Century Schoolbook"/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2000" dirty="0">
                <a:latin typeface="Century Schoolbook"/>
                <a:ea typeface="+mn-lt"/>
                <a:cs typeface="+mn-lt"/>
              </a:rPr>
              <a:t> 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atentat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izveden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po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nalogu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Janka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Bedekovića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šefa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zagrebačke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policije</a:t>
            </a:r>
            <a:endParaRPr lang="en-US" sz="2000" dirty="0">
              <a:latin typeface="Century Schoolbook"/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2000" dirty="0" err="1">
                <a:latin typeface="Century Schoolbook"/>
                <a:ea typeface="+mn-lt"/>
                <a:cs typeface="+mn-lt"/>
              </a:rPr>
              <a:t>vijest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o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Šufflayevoj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smrti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odjeknula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je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svijetom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-&gt; Albert Einstein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Heinrich Mann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poslali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su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apel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i="1" dirty="0" err="1">
                <a:latin typeface="Century Schoolbook"/>
                <a:ea typeface="+mn-lt"/>
                <a:cs typeface="+mn-lt"/>
              </a:rPr>
              <a:t>Međunarodnoj</a:t>
            </a:r>
            <a:r>
              <a:rPr lang="en-US" sz="20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i="1" dirty="0" err="1">
                <a:latin typeface="Century Schoolbook"/>
                <a:ea typeface="+mn-lt"/>
                <a:cs typeface="+mn-lt"/>
              </a:rPr>
              <a:t>ligi</a:t>
            </a:r>
            <a:r>
              <a:rPr lang="en-US" sz="20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i="1" dirty="0" err="1">
                <a:latin typeface="Century Schoolbook"/>
                <a:ea typeface="+mn-lt"/>
                <a:cs typeface="+mn-lt"/>
              </a:rPr>
              <a:t>za</a:t>
            </a:r>
            <a:r>
              <a:rPr lang="en-US" sz="20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i="1" dirty="0" err="1">
                <a:latin typeface="Century Schoolbook"/>
                <a:ea typeface="+mn-lt"/>
                <a:cs typeface="+mn-lt"/>
              </a:rPr>
              <a:t>ljudska</a:t>
            </a:r>
            <a:r>
              <a:rPr lang="en-US" sz="20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000" i="1" dirty="0" err="1">
                <a:latin typeface="Century Schoolbook"/>
                <a:ea typeface="+mn-lt"/>
                <a:cs typeface="+mn-lt"/>
              </a:rPr>
              <a:t>prava</a:t>
            </a:r>
            <a:r>
              <a:rPr lang="en-US" sz="2000" dirty="0">
                <a:latin typeface="Century Schoolbook"/>
                <a:ea typeface="+mn-lt"/>
                <a:cs typeface="+mn-lt"/>
              </a:rPr>
              <a:t> u </a:t>
            </a:r>
            <a:r>
              <a:rPr lang="en-US" sz="2000" dirty="0" err="1">
                <a:latin typeface="Century Schoolbook"/>
                <a:ea typeface="+mn-lt"/>
                <a:cs typeface="+mn-lt"/>
              </a:rPr>
              <a:t>Parizu</a:t>
            </a:r>
            <a:endParaRPr lang="en-US" sz="2000" dirty="0"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42614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5ECD9D-7007-C8A0-F2BF-7269AD04A6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20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A2A6DA-2618-69CE-121D-9225E4B36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88" y="1873485"/>
            <a:ext cx="4196000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buNone/>
            </a:pPr>
            <a:r>
              <a:rPr lang="en-US" sz="1600" i="1" dirty="0">
                <a:latin typeface="Century Schoolbook"/>
                <a:ea typeface="+mn-lt"/>
                <a:cs typeface="+mn-lt"/>
              </a:rPr>
              <a:t>    Kao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svaku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večer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točno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u 8 sati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izašao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je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iz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kuće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broj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4a.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Kad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se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pojavio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na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pragu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, tri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su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čovjeka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s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ugla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ulice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naglo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pošla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prema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njemu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.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Prvi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ga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je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udario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po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glavi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tolikim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zamahom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da mu je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štap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ispao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iz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ruku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.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Jeknuo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je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jedino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mukli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udarac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.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Šufflay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se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složio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kao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pokošen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.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Jedan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ga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od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trojice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odmah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pridigao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prislonio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na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vrata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mehaničarske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radionice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u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kući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Dalmatinska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ulica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broj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4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pretresao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mu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džepove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.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Treći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je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odjurio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do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gostionice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K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orlu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odakle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je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kratko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telefonirao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: „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Svršeno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je!“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Automobilom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koji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ih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je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dočekao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u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magli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napadači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su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nestali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.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Sve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je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bilo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gotovo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 u 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dvije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-tri minute</a:t>
            </a:r>
            <a:r>
              <a:rPr lang="en-US" sz="1600" i="1" dirty="0" smtClean="0">
                <a:latin typeface="Century Schoolbook"/>
                <a:ea typeface="+mn-lt"/>
                <a:cs typeface="+mn-lt"/>
              </a:rPr>
              <a:t>.</a:t>
            </a:r>
            <a:r>
              <a:rPr lang="hr-HR" sz="1600" i="1" dirty="0" smtClean="0">
                <a:latin typeface="Century Schoolbook"/>
                <a:ea typeface="+mn-lt"/>
                <a:cs typeface="+mn-lt"/>
              </a:rPr>
              <a:t> </a:t>
            </a:r>
            <a:r>
              <a:rPr lang="en-US" sz="1600" i="1" dirty="0" smtClean="0">
                <a:latin typeface="Century Schoolbook"/>
                <a:ea typeface="+mn-lt"/>
                <a:cs typeface="+mn-lt"/>
              </a:rPr>
              <a:t>(</a:t>
            </a:r>
            <a:r>
              <a:rPr lang="en-US" sz="1600" i="1" dirty="0" err="1">
                <a:latin typeface="Century Schoolbook"/>
                <a:ea typeface="+mn-lt"/>
                <a:cs typeface="+mn-lt"/>
              </a:rPr>
              <a:t>Horvat</a:t>
            </a:r>
            <a:r>
              <a:rPr lang="en-US" sz="1600" i="1" dirty="0">
                <a:latin typeface="Century Schoolbook"/>
                <a:ea typeface="+mn-lt"/>
                <a:cs typeface="+mn-lt"/>
              </a:rPr>
              <a:t>, 2007.)</a:t>
            </a:r>
            <a:endParaRPr lang="en-US" sz="1600" i="1" dirty="0"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19989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421DE2-689E-5D9A-2718-52DFA3DD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Century Schoolbook"/>
              </a:rPr>
              <a:t>Zaključak</a:t>
            </a:r>
            <a:r>
              <a:rPr lang="en-US" sz="3600" dirty="0">
                <a:latin typeface="Century Schoolbook"/>
              </a:rPr>
              <a:t> </a:t>
            </a:r>
            <a:r>
              <a:rPr lang="en-US" sz="3600" dirty="0" err="1">
                <a:latin typeface="Century Schoolbook"/>
              </a:rPr>
              <a:t>i</a:t>
            </a:r>
            <a:r>
              <a:rPr lang="en-US" sz="3600" dirty="0">
                <a:latin typeface="Century Schoolbook"/>
              </a:rPr>
              <a:t> </a:t>
            </a:r>
            <a:r>
              <a:rPr lang="en-US" sz="3600" dirty="0" err="1">
                <a:latin typeface="Century Schoolbook"/>
              </a:rPr>
              <a:t>rasprava</a:t>
            </a:r>
            <a:endParaRPr lang="en-US" sz="3600" dirty="0">
              <a:latin typeface="Century Schoolboo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9354EF-4823-55D4-6B37-9319EFBAA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latin typeface="Century Schoolbook" panose="02040604050505020304" pitchFamily="18" charset="0"/>
              </a:rPr>
              <a:t>Milan pl. </a:t>
            </a:r>
            <a:r>
              <a:rPr lang="en-US" sz="2000" dirty="0" err="1">
                <a:latin typeface="Century Schoolbook" panose="02040604050505020304" pitchFamily="18" charset="0"/>
              </a:rPr>
              <a:t>Šufflay</a:t>
            </a:r>
            <a:r>
              <a:rPr lang="en-US" sz="2000" dirty="0">
                <a:latin typeface="Century Schoolbook" panose="02040604050505020304" pitchFamily="18" charset="0"/>
              </a:rPr>
              <a:t> bio je </a:t>
            </a:r>
            <a:r>
              <a:rPr lang="en-US" sz="2000" dirty="0" err="1">
                <a:latin typeface="Century Schoolbook" panose="02040604050505020304" pitchFamily="18" charset="0"/>
              </a:rPr>
              <a:t>iznimno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kompleksna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ličnost</a:t>
            </a:r>
            <a:r>
              <a:rPr lang="en-US" sz="2000" dirty="0">
                <a:latin typeface="Century Schoolbook" panose="02040604050505020304" pitchFamily="18" charset="0"/>
              </a:rPr>
              <a:t>: </a:t>
            </a:r>
            <a:r>
              <a:rPr lang="en-US" sz="2000" dirty="0" err="1">
                <a:latin typeface="Century Schoolbook" panose="02040604050505020304" pitchFamily="18" charset="0"/>
              </a:rPr>
              <a:t>povjesničar</a:t>
            </a:r>
            <a:r>
              <a:rPr lang="en-US" sz="2000" dirty="0">
                <a:latin typeface="Century Schoolbook" panose="02040604050505020304" pitchFamily="18" charset="0"/>
              </a:rPr>
              <a:t>, </a:t>
            </a:r>
            <a:r>
              <a:rPr lang="en-US" sz="2000" dirty="0" err="1">
                <a:latin typeface="Century Schoolbook" panose="02040604050505020304" pitchFamily="18" charset="0"/>
              </a:rPr>
              <a:t>političar</a:t>
            </a:r>
            <a:r>
              <a:rPr lang="en-US" sz="2000" dirty="0">
                <a:latin typeface="Century Schoolbook" panose="02040604050505020304" pitchFamily="18" charset="0"/>
              </a:rPr>
              <a:t>, </a:t>
            </a:r>
            <a:r>
              <a:rPr lang="en-US" sz="2000" dirty="0" err="1">
                <a:latin typeface="Century Schoolbook" panose="02040604050505020304" pitchFamily="18" charset="0"/>
              </a:rPr>
              <a:t>književnik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i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nacionalni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ideolog</a:t>
            </a:r>
            <a:r>
              <a:rPr lang="en-US" sz="2000" dirty="0">
                <a:latin typeface="Century Schoolbook" panose="02040604050505020304" pitchFamily="18" charset="0"/>
              </a:rPr>
              <a:t>. </a:t>
            </a:r>
            <a:r>
              <a:rPr lang="en-US" sz="2000" dirty="0" err="1">
                <a:latin typeface="Century Schoolbook" panose="02040604050505020304" pitchFamily="18" charset="0"/>
              </a:rPr>
              <a:t>Njegova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misao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oblikovana</a:t>
            </a:r>
            <a:r>
              <a:rPr lang="en-US" sz="2000" dirty="0">
                <a:latin typeface="Century Schoolbook" panose="02040604050505020304" pitchFamily="18" charset="0"/>
              </a:rPr>
              <a:t> je </a:t>
            </a:r>
            <a:r>
              <a:rPr lang="en-US" sz="2000" dirty="0" err="1">
                <a:latin typeface="Century Schoolbook" panose="02040604050505020304" pitchFamily="18" charset="0"/>
              </a:rPr>
              <a:t>idejom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 smtClean="0">
                <a:latin typeface="Century Schoolbook" panose="02040604050505020304" pitchFamily="18" charset="0"/>
              </a:rPr>
              <a:t>hrvatskog</a:t>
            </a:r>
            <a:r>
              <a:rPr lang="hr-HR" sz="2000" dirty="0" smtClean="0">
                <a:latin typeface="Century Schoolbook" panose="02040604050505020304" pitchFamily="18" charset="0"/>
              </a:rPr>
              <a:t>a</a:t>
            </a:r>
            <a:r>
              <a:rPr lang="en-US" sz="2000" dirty="0" smtClean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naroda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kao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zapadnoeuropske</a:t>
            </a:r>
            <a:r>
              <a:rPr lang="en-US" sz="2000" dirty="0">
                <a:latin typeface="Century Schoolbook" panose="02040604050505020304" pitchFamily="18" charset="0"/>
              </a:rPr>
              <a:t>, </a:t>
            </a:r>
            <a:r>
              <a:rPr lang="en-US" sz="2000" dirty="0" err="1">
                <a:latin typeface="Century Schoolbook" panose="02040604050505020304" pitchFamily="18" charset="0"/>
              </a:rPr>
              <a:t>katoličke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i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povijesno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ukorijenjene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zajednice</a:t>
            </a:r>
            <a:r>
              <a:rPr lang="en-US" sz="2000" dirty="0">
                <a:latin typeface="Century Schoolbook" panose="02040604050505020304" pitchFamily="18" charset="0"/>
              </a:rPr>
              <a:t>. </a:t>
            </a:r>
            <a:r>
              <a:rPr lang="en-US" sz="2000" dirty="0" err="1">
                <a:latin typeface="Century Schoolbook" panose="02040604050505020304" pitchFamily="18" charset="0"/>
              </a:rPr>
              <a:t>Dosljedno</a:t>
            </a:r>
            <a:r>
              <a:rPr lang="en-US" sz="2000" dirty="0">
                <a:latin typeface="Century Schoolbook" panose="02040604050505020304" pitchFamily="18" charset="0"/>
              </a:rPr>
              <a:t> se </a:t>
            </a:r>
            <a:r>
              <a:rPr lang="en-US" sz="2000" dirty="0" err="1">
                <a:latin typeface="Century Schoolbook" panose="02040604050505020304" pitchFamily="18" charset="0"/>
              </a:rPr>
              <a:t>suprotstavljao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jugoslavenstvu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i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srpskom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hegemonizmu</a:t>
            </a:r>
            <a:r>
              <a:rPr lang="en-US" sz="2000" dirty="0">
                <a:latin typeface="Century Schoolbook" panose="02040604050505020304" pitchFamily="18" charset="0"/>
              </a:rPr>
              <a:t>, a </a:t>
            </a:r>
            <a:r>
              <a:rPr lang="en-US" sz="2000" dirty="0" err="1">
                <a:latin typeface="Century Schoolbook" panose="02040604050505020304" pitchFamily="18" charset="0"/>
              </a:rPr>
              <a:t>svojom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borbom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za</a:t>
            </a:r>
            <a:r>
              <a:rPr lang="en-US" sz="2000" dirty="0">
                <a:latin typeface="Century Schoolbook" panose="02040604050505020304" pitchFamily="18" charset="0"/>
              </a:rPr>
              <a:t> hrvatsko </a:t>
            </a:r>
            <a:r>
              <a:rPr lang="en-US" sz="2000" dirty="0" err="1">
                <a:latin typeface="Century Schoolbook" panose="02040604050505020304" pitchFamily="18" charset="0"/>
              </a:rPr>
              <a:t>državno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pravo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postao</a:t>
            </a:r>
            <a:r>
              <a:rPr lang="en-US" sz="2000" dirty="0">
                <a:latin typeface="Century Schoolbook" panose="02040604050505020304" pitchFamily="18" charset="0"/>
              </a:rPr>
              <a:t> je </a:t>
            </a:r>
            <a:r>
              <a:rPr lang="en-US" sz="2000" dirty="0" err="1">
                <a:latin typeface="Century Schoolbook" panose="02040604050505020304" pitchFamily="18" charset="0"/>
              </a:rPr>
              <a:t>simbol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otpora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i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mučeništva</a:t>
            </a:r>
            <a:r>
              <a:rPr lang="en-US" sz="2000" dirty="0">
                <a:latin typeface="Century Schoolbook" panose="02040604050505020304" pitchFamily="18" charset="0"/>
              </a:rPr>
              <a:t>. </a:t>
            </a:r>
            <a:r>
              <a:rPr lang="en-US" sz="2000" dirty="0" err="1">
                <a:latin typeface="Century Schoolbook" panose="02040604050505020304" pitchFamily="18" charset="0"/>
              </a:rPr>
              <a:t>Šufflayev</a:t>
            </a:r>
            <a:r>
              <a:rPr lang="en-US" sz="2000" dirty="0">
                <a:latin typeface="Century Schoolbook" panose="02040604050505020304" pitchFamily="18" charset="0"/>
              </a:rPr>
              <a:t> rad </a:t>
            </a:r>
            <a:r>
              <a:rPr lang="en-US" sz="2000" dirty="0" err="1">
                <a:latin typeface="Century Schoolbook" panose="02040604050505020304" pitchFamily="18" charset="0"/>
              </a:rPr>
              <a:t>ostavio</a:t>
            </a:r>
            <a:r>
              <a:rPr lang="en-US" sz="2000" dirty="0">
                <a:latin typeface="Century Schoolbook" panose="02040604050505020304" pitchFamily="18" charset="0"/>
              </a:rPr>
              <a:t> je </a:t>
            </a:r>
            <a:r>
              <a:rPr lang="en-US" sz="2000" dirty="0" err="1">
                <a:latin typeface="Century Schoolbook" panose="02040604050505020304" pitchFamily="18" charset="0"/>
              </a:rPr>
              <a:t>dubok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trag</a:t>
            </a:r>
            <a:r>
              <a:rPr lang="en-US" sz="2000" dirty="0">
                <a:latin typeface="Century Schoolbook" panose="02040604050505020304" pitchFamily="18" charset="0"/>
              </a:rPr>
              <a:t> u </a:t>
            </a:r>
            <a:r>
              <a:rPr lang="en-US" sz="2000" dirty="0" err="1">
                <a:latin typeface="Century Schoolbook" panose="02040604050505020304" pitchFamily="18" charset="0"/>
              </a:rPr>
              <a:t>hrvatskoj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historiografiji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i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političkoj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misli</a:t>
            </a:r>
            <a:r>
              <a:rPr lang="en-US" sz="2000" dirty="0">
                <a:latin typeface="Century Schoolbook" panose="02040604050505020304" pitchFamily="18" charset="0"/>
              </a:rPr>
              <a:t>, </a:t>
            </a:r>
            <a:r>
              <a:rPr lang="en-US" sz="2000" dirty="0" err="1">
                <a:latin typeface="Century Schoolbook" panose="02040604050505020304" pitchFamily="18" charset="0"/>
              </a:rPr>
              <a:t>dok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njegovo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tragično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ubojstvo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svjedoči</a:t>
            </a:r>
            <a:r>
              <a:rPr lang="en-US" sz="2000" dirty="0">
                <a:latin typeface="Century Schoolbook" panose="02040604050505020304" pitchFamily="18" charset="0"/>
              </a:rPr>
              <a:t> o </a:t>
            </a:r>
            <a:r>
              <a:rPr lang="en-US" sz="2000" dirty="0" err="1">
                <a:latin typeface="Century Schoolbook" panose="02040604050505020304" pitchFamily="18" charset="0"/>
              </a:rPr>
              <a:t>političkoj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napetosti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i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represiji</a:t>
            </a:r>
            <a:r>
              <a:rPr lang="en-US" sz="2000" dirty="0">
                <a:latin typeface="Century Schoolbook" panose="02040604050505020304" pitchFamily="18" charset="0"/>
              </a:rPr>
              <a:t> u </a:t>
            </a:r>
            <a:r>
              <a:rPr lang="en-US" sz="2000" dirty="0" err="1">
                <a:latin typeface="Century Schoolbook" panose="02040604050505020304" pitchFamily="18" charset="0"/>
              </a:rPr>
              <a:t>Kraljevini</a:t>
            </a:r>
            <a:r>
              <a:rPr lang="en-US" sz="2000" dirty="0">
                <a:latin typeface="Century Schoolbook" panose="02040604050505020304" pitchFamily="18" charset="0"/>
              </a:rPr>
              <a:t> SHS</a:t>
            </a:r>
            <a:r>
              <a:rPr lang="en-US" sz="2000" dirty="0" smtClean="0">
                <a:latin typeface="Century Schoolbook" panose="02040604050505020304" pitchFamily="18" charset="0"/>
              </a:rPr>
              <a:t>.</a:t>
            </a:r>
            <a:endParaRPr lang="hr-HR" sz="2000" dirty="0" smtClean="0"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endParaRPr lang="hr-HR" sz="2000" b="1" dirty="0" smtClean="0"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r>
              <a:rPr lang="hr-HR" sz="2000" b="1" dirty="0" smtClean="0">
                <a:latin typeface="Century Schoolbook" panose="02040604050505020304" pitchFamily="18" charset="0"/>
              </a:rPr>
              <a:t>Pitanje za raspravu</a:t>
            </a:r>
            <a:r>
              <a:rPr lang="hr-HR" sz="2000" dirty="0" smtClean="0">
                <a:latin typeface="Century Schoolbook" panose="02040604050505020304" pitchFamily="18" charset="0"/>
              </a:rPr>
              <a:t>: </a:t>
            </a:r>
            <a:r>
              <a:rPr lang="en-US" sz="2000" dirty="0">
                <a:latin typeface="Century Schoolbook" panose="02040604050505020304" pitchFamily="18" charset="0"/>
              </a:rPr>
              <a:t>Možemo li </a:t>
            </a:r>
            <a:r>
              <a:rPr lang="en-US" sz="2000" dirty="0" err="1">
                <a:latin typeface="Century Schoolbook" panose="02040604050505020304" pitchFamily="18" charset="0"/>
              </a:rPr>
              <a:t>i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danas</a:t>
            </a:r>
            <a:r>
              <a:rPr lang="en-US" sz="2000" dirty="0">
                <a:latin typeface="Century Schoolbook" panose="02040604050505020304" pitchFamily="18" charset="0"/>
              </a:rPr>
              <a:t> u </a:t>
            </a:r>
            <a:r>
              <a:rPr lang="en-US" sz="2000" dirty="0" err="1">
                <a:latin typeface="Century Schoolbook" panose="02040604050505020304" pitchFamily="18" charset="0"/>
              </a:rPr>
              <a:t>Šufflayevim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idejama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prepoznati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aktualne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dileme</a:t>
            </a:r>
            <a:r>
              <a:rPr lang="en-US" sz="2000" dirty="0">
                <a:latin typeface="Century Schoolbook" panose="02040604050505020304" pitchFamily="18" charset="0"/>
              </a:rPr>
              <a:t> o </a:t>
            </a:r>
            <a:r>
              <a:rPr lang="en-US" sz="2000" smtClean="0">
                <a:latin typeface="Century Schoolbook" panose="02040604050505020304" pitchFamily="18" charset="0"/>
              </a:rPr>
              <a:t>nacionalnom </a:t>
            </a:r>
            <a:r>
              <a:rPr lang="en-US" sz="2000" dirty="0" err="1">
                <a:latin typeface="Century Schoolbook" panose="02040604050505020304" pitchFamily="18" charset="0"/>
              </a:rPr>
              <a:t>identitetu</a:t>
            </a:r>
            <a:r>
              <a:rPr lang="en-US" sz="2000" dirty="0">
                <a:latin typeface="Century Schoolbook" panose="02040604050505020304" pitchFamily="18" charset="0"/>
              </a:rPr>
              <a:t>, </a:t>
            </a:r>
            <a:r>
              <a:rPr lang="en-US" sz="2000" dirty="0" err="1">
                <a:latin typeface="Century Schoolbook" panose="02040604050505020304" pitchFamily="18" charset="0"/>
              </a:rPr>
              <a:t>suverenitetu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i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odnosu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prema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hr-HR" sz="2000" smtClean="0">
                <a:latin typeface="Century Schoolbook" panose="02040604050505020304" pitchFamily="18" charset="0"/>
              </a:rPr>
              <a:t>regionalnim </a:t>
            </a:r>
            <a:r>
              <a:rPr lang="en-US" sz="2000" smtClean="0">
                <a:latin typeface="Century Schoolbook" panose="02040604050505020304" pitchFamily="18" charset="0"/>
              </a:rPr>
              <a:t>integracijskim </a:t>
            </a:r>
            <a:r>
              <a:rPr lang="en-US" sz="2000" dirty="0" err="1" smtClean="0">
                <a:latin typeface="Century Schoolbook" panose="02040604050505020304" pitchFamily="18" charset="0"/>
              </a:rPr>
              <a:t>projektima</a:t>
            </a:r>
            <a:r>
              <a:rPr lang="en-US" sz="2000" dirty="0" smtClean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Europske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unije</a:t>
            </a:r>
            <a:r>
              <a:rPr lang="en-US" sz="2000" dirty="0" smtClean="0">
                <a:latin typeface="Century Schoolbook" panose="02040604050505020304" pitchFamily="18" charset="0"/>
              </a:rPr>
              <a:t>?</a:t>
            </a:r>
            <a:endParaRPr lang="hr-HR" sz="2000" dirty="0" smtClean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5C6B8D-AA06-5FEA-B4EA-C0E2F9360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Century Schoolbook"/>
              </a:rPr>
              <a:t>Bibliografija</a:t>
            </a:r>
            <a:endParaRPr lang="en-US" sz="3600" dirty="0">
              <a:latin typeface="Aptos Display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1AA4CD-7278-1ADF-CC10-54A48D23E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9361"/>
            <a:ext cx="10932543" cy="443760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 algn="just">
              <a:buFont typeface="Wingdings" panose="020B0604020202020204" pitchFamily="34" charset="0"/>
              <a:buChar char="v"/>
            </a:pPr>
            <a:r>
              <a:rPr lang="en-US" sz="2000" i="1" dirty="0">
                <a:latin typeface="Century Schoolbook"/>
              </a:rPr>
              <a:t>Dr. Milan pl. </a:t>
            </a:r>
            <a:r>
              <a:rPr lang="en-US" sz="2000" i="1" dirty="0" err="1">
                <a:latin typeface="Century Schoolbook"/>
              </a:rPr>
              <a:t>Šufflay</a:t>
            </a:r>
            <a:r>
              <a:rPr lang="en-US" sz="2000" i="1" dirty="0">
                <a:latin typeface="Century Schoolbook"/>
              </a:rPr>
              <a:t> - </a:t>
            </a:r>
            <a:r>
              <a:rPr lang="en-US" sz="2000" i="1" dirty="0" err="1">
                <a:latin typeface="Century Schoolbook"/>
              </a:rPr>
              <a:t>Izabrani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eseji</a:t>
            </a:r>
            <a:r>
              <a:rPr lang="en-US" sz="2000" i="1" dirty="0">
                <a:latin typeface="Century Schoolbook"/>
              </a:rPr>
              <a:t>, </a:t>
            </a:r>
            <a:r>
              <a:rPr lang="en-US" sz="2000" i="1" dirty="0" err="1">
                <a:latin typeface="Century Schoolbook"/>
              </a:rPr>
              <a:t>rasprave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i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članci</a:t>
            </a:r>
            <a:r>
              <a:rPr lang="en-US" sz="2000" dirty="0">
                <a:latin typeface="Century Schoolbook"/>
              </a:rPr>
              <a:t>. 1999. </a:t>
            </a:r>
            <a:r>
              <a:rPr lang="en-US" sz="2000" dirty="0" err="1">
                <a:latin typeface="Century Schoolbook"/>
              </a:rPr>
              <a:t>Uredili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Darko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Sagrak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i</a:t>
            </a:r>
            <a:r>
              <a:rPr lang="en-US" sz="2000" dirty="0">
                <a:latin typeface="Century Schoolbook"/>
              </a:rPr>
              <a:t> Musa </a:t>
            </a:r>
            <a:r>
              <a:rPr lang="en-US" sz="2000" dirty="0" err="1">
                <a:latin typeface="Century Schoolbook"/>
              </a:rPr>
              <a:t>Ahmeti</a:t>
            </a:r>
            <a:r>
              <a:rPr lang="en-US" sz="2000" dirty="0">
                <a:latin typeface="Century Schoolbook"/>
              </a:rPr>
              <a:t>. Zagreb: </a:t>
            </a:r>
            <a:r>
              <a:rPr lang="en-US" sz="2000" dirty="0" err="1">
                <a:latin typeface="Century Schoolbook"/>
              </a:rPr>
              <a:t>Naklada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Darko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Sagrak</a:t>
            </a:r>
            <a:r>
              <a:rPr lang="en-US" sz="2000" dirty="0">
                <a:latin typeface="Century Schoolbook"/>
              </a:rPr>
              <a:t>.</a:t>
            </a:r>
          </a:p>
          <a:p>
            <a:pPr marL="342900" indent="-342900" algn="just">
              <a:buFont typeface="Wingdings" panose="020B0604020202020204" pitchFamily="34" charset="0"/>
              <a:buChar char="v"/>
            </a:pPr>
            <a:r>
              <a:rPr lang="en-US" sz="2000" i="1" dirty="0">
                <a:latin typeface="Century Schoolbook"/>
              </a:rPr>
              <a:t>Dr. Milan </a:t>
            </a:r>
            <a:r>
              <a:rPr lang="en-US" sz="2000" i="1" dirty="0" err="1">
                <a:latin typeface="Century Schoolbook"/>
              </a:rPr>
              <a:t>Šufflay</a:t>
            </a:r>
            <a:r>
              <a:rPr lang="en-US" sz="2000" i="1" dirty="0">
                <a:latin typeface="Century Schoolbook"/>
              </a:rPr>
              <a:t> - </a:t>
            </a:r>
            <a:r>
              <a:rPr lang="en-US" sz="2000" i="1" dirty="0" err="1">
                <a:latin typeface="Century Schoolbook"/>
              </a:rPr>
              <a:t>Izabrani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radovi</a:t>
            </a:r>
            <a:r>
              <a:rPr lang="en-US" sz="2000" i="1" dirty="0">
                <a:latin typeface="Century Schoolbook"/>
              </a:rPr>
              <a:t> II. </a:t>
            </a:r>
            <a:r>
              <a:rPr lang="en-US" sz="2000" i="1" dirty="0" err="1">
                <a:latin typeface="Century Schoolbook"/>
              </a:rPr>
              <a:t>dio</a:t>
            </a:r>
            <a:r>
              <a:rPr lang="en-US" sz="2000" dirty="0">
                <a:latin typeface="Century Schoolbook"/>
              </a:rPr>
              <a:t>. 2000. </a:t>
            </a:r>
            <a:r>
              <a:rPr lang="en-US" sz="2000" dirty="0" err="1">
                <a:latin typeface="Century Schoolbook"/>
              </a:rPr>
              <a:t>Uredio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Darko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Sagrak</a:t>
            </a:r>
            <a:r>
              <a:rPr lang="en-US" sz="2000" dirty="0">
                <a:latin typeface="Century Schoolbook"/>
              </a:rPr>
              <a:t>. Zagreb: </a:t>
            </a:r>
            <a:r>
              <a:rPr lang="en-US" sz="2000" dirty="0" err="1">
                <a:latin typeface="Century Schoolbook"/>
              </a:rPr>
              <a:t>Naklada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Darko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Sagrak</a:t>
            </a:r>
            <a:r>
              <a:rPr lang="en-US" sz="2000" dirty="0">
                <a:latin typeface="Century Schoolbook"/>
              </a:rPr>
              <a:t>.</a:t>
            </a:r>
          </a:p>
          <a:p>
            <a:pPr marL="342900" indent="-342900" algn="just">
              <a:buFont typeface="Wingdings" panose="020B0604020202020204" pitchFamily="34" charset="0"/>
              <a:buChar char="v"/>
            </a:pPr>
            <a:r>
              <a:rPr lang="en-US" sz="2000" i="1" dirty="0">
                <a:latin typeface="Century Schoolbook"/>
              </a:rPr>
              <a:t>Dr. Milan </a:t>
            </a:r>
            <a:r>
              <a:rPr lang="en-US" sz="2000" i="1" dirty="0" err="1">
                <a:latin typeface="Century Schoolbook"/>
              </a:rPr>
              <a:t>Šufflay</a:t>
            </a:r>
            <a:r>
              <a:rPr lang="en-US" sz="2000" i="1" dirty="0">
                <a:latin typeface="Century Schoolbook"/>
              </a:rPr>
              <a:t> - </a:t>
            </a:r>
            <a:r>
              <a:rPr lang="en-US" sz="2000" i="1" dirty="0" err="1">
                <a:latin typeface="Century Schoolbook"/>
              </a:rPr>
              <a:t>znanstvenik</a:t>
            </a:r>
            <a:r>
              <a:rPr lang="en-US" sz="2000" i="1" dirty="0">
                <a:latin typeface="Century Schoolbook"/>
              </a:rPr>
              <a:t>, </a:t>
            </a:r>
            <a:r>
              <a:rPr lang="en-US" sz="2000" i="1" dirty="0" err="1">
                <a:latin typeface="Century Schoolbook"/>
              </a:rPr>
              <a:t>borac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i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mučenik</a:t>
            </a:r>
            <a:r>
              <a:rPr lang="en-US" sz="2000" dirty="0">
                <a:latin typeface="Century Schoolbook"/>
              </a:rPr>
              <a:t>. 1991. Zagreb: </a:t>
            </a:r>
            <a:r>
              <a:rPr lang="en-US" sz="2000" dirty="0" err="1">
                <a:latin typeface="Century Schoolbook"/>
              </a:rPr>
              <a:t>Hrvatska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stranka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prava</a:t>
            </a:r>
            <a:endParaRPr lang="en-US" sz="2000" dirty="0">
              <a:latin typeface="Century Schoolbook"/>
            </a:endParaRPr>
          </a:p>
          <a:p>
            <a:pPr marL="342900" indent="-342900" algn="just">
              <a:buFont typeface="Wingdings" panose="020B0604020202020204" pitchFamily="34" charset="0"/>
              <a:buChar char="v"/>
            </a:pPr>
            <a:r>
              <a:rPr lang="en-US" sz="2000" dirty="0" err="1">
                <a:latin typeface="Century Schoolbook"/>
              </a:rPr>
              <a:t>Horvat</a:t>
            </a:r>
            <a:r>
              <a:rPr lang="en-US" sz="2000" dirty="0">
                <a:latin typeface="Century Schoolbook"/>
              </a:rPr>
              <a:t>, </a:t>
            </a:r>
            <a:r>
              <a:rPr lang="en-US" sz="2000" dirty="0" err="1">
                <a:latin typeface="Century Schoolbook"/>
              </a:rPr>
              <a:t>Josip</a:t>
            </a:r>
            <a:r>
              <a:rPr lang="en-US" sz="2000" dirty="0">
                <a:latin typeface="Century Schoolbook"/>
              </a:rPr>
              <a:t>. </a:t>
            </a:r>
            <a:r>
              <a:rPr lang="en-US" sz="2000" i="1" dirty="0" err="1">
                <a:latin typeface="Century Schoolbook"/>
              </a:rPr>
              <a:t>Hrvatski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panoptikum</a:t>
            </a:r>
            <a:r>
              <a:rPr lang="en-US" sz="2000" i="1" dirty="0">
                <a:latin typeface="Century Schoolbook"/>
              </a:rPr>
              <a:t>. </a:t>
            </a:r>
            <a:r>
              <a:rPr lang="en-US" sz="2000" dirty="0">
                <a:latin typeface="Century Schoolbook"/>
              </a:rPr>
              <a:t>Zagreb</a:t>
            </a:r>
            <a:r>
              <a:rPr lang="en-US" sz="2000" i="1" dirty="0">
                <a:latin typeface="Century Schoolbook"/>
              </a:rPr>
              <a:t>:</a:t>
            </a:r>
            <a:r>
              <a:rPr lang="en-US" sz="2000" dirty="0">
                <a:latin typeface="Century Schoolbook"/>
              </a:rPr>
              <a:t> Ex </a:t>
            </a:r>
            <a:r>
              <a:rPr lang="en-US" sz="2000" dirty="0" err="1">
                <a:latin typeface="Century Schoolbook"/>
              </a:rPr>
              <a:t>Libris</a:t>
            </a:r>
            <a:r>
              <a:rPr lang="en-US" sz="2000" dirty="0">
                <a:latin typeface="Century Schoolbook"/>
              </a:rPr>
              <a:t>, 2007.</a:t>
            </a:r>
          </a:p>
          <a:p>
            <a:pPr marL="342900" indent="-342900" algn="just">
              <a:buFont typeface="Wingdings" panose="020B0604020202020204" pitchFamily="34" charset="0"/>
              <a:buChar char="v"/>
            </a:pPr>
            <a:r>
              <a:rPr lang="en-US" sz="2000" dirty="0" err="1">
                <a:latin typeface="Century Schoolbook"/>
              </a:rPr>
              <a:t>Kardum</a:t>
            </a:r>
            <a:r>
              <a:rPr lang="en-US" sz="2000" dirty="0">
                <a:latin typeface="Century Schoolbook"/>
              </a:rPr>
              <a:t>, </a:t>
            </a:r>
            <a:r>
              <a:rPr lang="en-US" sz="2000" dirty="0" err="1">
                <a:latin typeface="Century Schoolbook"/>
              </a:rPr>
              <a:t>Tomislav</a:t>
            </a:r>
            <a:r>
              <a:rPr lang="en-US" sz="2000" dirty="0">
                <a:latin typeface="Century Schoolbook"/>
              </a:rPr>
              <a:t>. "</a:t>
            </a:r>
            <a:r>
              <a:rPr lang="en-US" sz="2000" dirty="0" err="1">
                <a:latin typeface="Century Schoolbook"/>
              </a:rPr>
              <a:t>Ideološki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pogledi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Milana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Šufflaya</a:t>
            </a:r>
            <a:r>
              <a:rPr lang="en-US" sz="2000" dirty="0">
                <a:latin typeface="Century Schoolbook"/>
              </a:rPr>
              <a:t>." </a:t>
            </a:r>
            <a:r>
              <a:rPr lang="en-US" sz="2000" i="1" dirty="0" err="1">
                <a:latin typeface="Century Schoolbook"/>
              </a:rPr>
              <a:t>Časopis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za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suvremenu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povijest</a:t>
            </a:r>
            <a:r>
              <a:rPr lang="en-US" sz="2000" i="1" dirty="0">
                <a:latin typeface="Century Schoolbook"/>
              </a:rPr>
              <a:t> 52,</a:t>
            </a:r>
            <a:r>
              <a:rPr lang="en-US" sz="2000" dirty="0">
                <a:latin typeface="Century Schoolbook"/>
              </a:rPr>
              <a:t> br. 3 (2020): 899-931.</a:t>
            </a:r>
          </a:p>
          <a:p>
            <a:pPr marL="342900" indent="-342900" algn="just">
              <a:buFont typeface="Wingdings" panose="020B0604020202020204" pitchFamily="34" charset="0"/>
              <a:buChar char="v"/>
            </a:pPr>
            <a:r>
              <a:rPr lang="en-US" sz="2000" dirty="0" err="1">
                <a:latin typeface="Century Schoolbook"/>
              </a:rPr>
              <a:t>Matković</a:t>
            </a:r>
            <a:r>
              <a:rPr lang="en-US" sz="2000" dirty="0">
                <a:latin typeface="Century Schoolbook"/>
              </a:rPr>
              <a:t>, </a:t>
            </a:r>
            <a:r>
              <a:rPr lang="en-US" sz="2000" dirty="0" err="1">
                <a:latin typeface="Century Schoolbook"/>
              </a:rPr>
              <a:t>Hrvoje</a:t>
            </a:r>
            <a:r>
              <a:rPr lang="en-US" sz="2000" dirty="0">
                <a:latin typeface="Century Schoolbook"/>
              </a:rPr>
              <a:t>. "</a:t>
            </a:r>
            <a:r>
              <a:rPr lang="en-US" sz="2000" dirty="0" err="1">
                <a:latin typeface="Century Schoolbook"/>
              </a:rPr>
              <a:t>Šufflayeva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akcija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za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osnivanje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Hrvatske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narodne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radikalne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Stranke</a:t>
            </a:r>
            <a:r>
              <a:rPr lang="en-US" sz="2000" dirty="0">
                <a:latin typeface="Century Schoolbook"/>
              </a:rPr>
              <a:t>", </a:t>
            </a:r>
            <a:r>
              <a:rPr lang="en-US" sz="2000" dirty="0" err="1">
                <a:latin typeface="Century Schoolbook"/>
              </a:rPr>
              <a:t>Časopis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za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suvremenu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povijest</a:t>
            </a:r>
            <a:r>
              <a:rPr lang="en-US" sz="2000" dirty="0">
                <a:latin typeface="Century Schoolbook"/>
              </a:rPr>
              <a:t>, 23 (1991.), 167-173.</a:t>
            </a:r>
          </a:p>
          <a:p>
            <a:pPr marL="342900" indent="-342900" algn="just">
              <a:buFont typeface="Wingdings" panose="020B0604020202020204" pitchFamily="34" charset="0"/>
              <a:buChar char="v"/>
            </a:pPr>
            <a:r>
              <a:rPr lang="en-US" sz="2000" dirty="0" err="1">
                <a:latin typeface="Century Schoolbook"/>
              </a:rPr>
              <a:t>Matota</a:t>
            </a:r>
            <a:r>
              <a:rPr lang="en-US" sz="2000" dirty="0">
                <a:latin typeface="Century Schoolbook"/>
              </a:rPr>
              <a:t>, </a:t>
            </a:r>
            <a:r>
              <a:rPr lang="en-US" sz="2000" dirty="0" err="1">
                <a:latin typeface="Century Schoolbook"/>
              </a:rPr>
              <a:t>Josip</a:t>
            </a:r>
            <a:r>
              <a:rPr lang="en-US" sz="2000" dirty="0">
                <a:latin typeface="Century Schoolbook"/>
              </a:rPr>
              <a:t>. </a:t>
            </a:r>
            <a:r>
              <a:rPr lang="en-US" sz="2000" i="1" dirty="0" err="1">
                <a:latin typeface="Century Schoolbook"/>
              </a:rPr>
              <a:t>Šufflayevi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shvaćanje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uloge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povijesti</a:t>
            </a:r>
            <a:r>
              <a:rPr lang="en-US" sz="2000" i="1" dirty="0">
                <a:latin typeface="Century Schoolbook"/>
              </a:rPr>
              <a:t> u </a:t>
            </a:r>
            <a:r>
              <a:rPr lang="en-US" sz="2000" i="1" dirty="0" err="1">
                <a:latin typeface="Century Schoolbook"/>
              </a:rPr>
              <a:t>narodnoj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svijesti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Hrvata</a:t>
            </a:r>
            <a:r>
              <a:rPr lang="en-US" sz="2000" i="1" dirty="0">
                <a:latin typeface="Century Schoolbook"/>
              </a:rPr>
              <a:t>. </a:t>
            </a:r>
            <a:r>
              <a:rPr lang="en-US" sz="2000" dirty="0" err="1">
                <a:latin typeface="Century Schoolbook"/>
              </a:rPr>
              <a:t>Bjelovar</a:t>
            </a:r>
            <a:r>
              <a:rPr lang="en-US" sz="2000" dirty="0">
                <a:latin typeface="Century Schoolbook"/>
              </a:rPr>
              <a:t>: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Matica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hrvatska</a:t>
            </a:r>
            <a:r>
              <a:rPr lang="en-US" sz="2000" dirty="0">
                <a:latin typeface="Century Schoolbook"/>
              </a:rPr>
              <a:t>, </a:t>
            </a:r>
            <a:r>
              <a:rPr lang="en-US" sz="2000" dirty="0" err="1">
                <a:latin typeface="Century Schoolbook"/>
              </a:rPr>
              <a:t>ogranak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Bjelovar</a:t>
            </a:r>
            <a:r>
              <a:rPr lang="en-US" sz="2000" dirty="0">
                <a:latin typeface="Century Schoolbook"/>
              </a:rPr>
              <a:t>, 2006.</a:t>
            </a:r>
          </a:p>
          <a:p>
            <a:pPr marL="342900" indent="-342900" algn="just">
              <a:buFont typeface="Wingdings" panose="020B0604020202020204" pitchFamily="34" charset="0"/>
              <a:buChar char="v"/>
            </a:pPr>
            <a:r>
              <a:rPr lang="en-US" sz="2000" dirty="0" err="1">
                <a:latin typeface="Century Schoolbook"/>
              </a:rPr>
              <a:t>Sagrak</a:t>
            </a:r>
            <a:r>
              <a:rPr lang="en-US" sz="2000" dirty="0">
                <a:latin typeface="Century Schoolbook"/>
              </a:rPr>
              <a:t>, </a:t>
            </a:r>
            <a:r>
              <a:rPr lang="en-US" sz="2000" dirty="0" err="1">
                <a:latin typeface="Century Schoolbook"/>
              </a:rPr>
              <a:t>Darko</a:t>
            </a:r>
            <a:r>
              <a:rPr lang="en-US" sz="2000" dirty="0">
                <a:latin typeface="Century Schoolbook"/>
              </a:rPr>
              <a:t>. </a:t>
            </a:r>
            <a:r>
              <a:rPr lang="en-US" sz="2000" i="1" dirty="0">
                <a:latin typeface="Century Schoolbook"/>
              </a:rPr>
              <a:t>Dr. Milan </a:t>
            </a:r>
            <a:r>
              <a:rPr lang="en-US" sz="2000" i="1" dirty="0" err="1">
                <a:latin typeface="Century Schoolbook"/>
              </a:rPr>
              <a:t>Šufflay</a:t>
            </a:r>
            <a:r>
              <a:rPr lang="en-US" sz="2000" i="1" dirty="0">
                <a:latin typeface="Century Schoolbook"/>
              </a:rPr>
              <a:t> - </a:t>
            </a:r>
            <a:r>
              <a:rPr lang="en-US" sz="2000" i="1" dirty="0" err="1">
                <a:latin typeface="Century Schoolbook"/>
              </a:rPr>
              <a:t>hrvatski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aristokrat</a:t>
            </a:r>
            <a:r>
              <a:rPr lang="en-US" sz="2000" i="1" dirty="0">
                <a:latin typeface="Century Schoolbook"/>
              </a:rPr>
              <a:t> </a:t>
            </a:r>
            <a:r>
              <a:rPr lang="en-US" sz="2000" i="1" dirty="0" err="1">
                <a:latin typeface="Century Schoolbook"/>
              </a:rPr>
              <a:t>duha</a:t>
            </a:r>
            <a:r>
              <a:rPr lang="en-US" sz="2000" dirty="0">
                <a:latin typeface="Century Schoolbook"/>
              </a:rPr>
              <a:t>. Zagreb: </a:t>
            </a:r>
            <a:r>
              <a:rPr lang="en-US" sz="2000" dirty="0" err="1">
                <a:latin typeface="Century Schoolbook"/>
              </a:rPr>
              <a:t>Naklada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Darko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Sagrak</a:t>
            </a:r>
            <a:r>
              <a:rPr lang="en-US" sz="2000" dirty="0">
                <a:latin typeface="Century Schoolbook"/>
              </a:rPr>
              <a:t>, 1998.</a:t>
            </a:r>
          </a:p>
          <a:p>
            <a:pPr marL="342900" indent="-342900" algn="just">
              <a:buFont typeface="Wingdings" panose="020B0604020202020204" pitchFamily="34" charset="0"/>
              <a:buChar char="v"/>
            </a:pPr>
            <a:r>
              <a:rPr lang="en-US" sz="2000" dirty="0" err="1">
                <a:latin typeface="Century Schoolbook"/>
              </a:rPr>
              <a:t>Žanko</a:t>
            </a:r>
            <a:r>
              <a:rPr lang="en-US" sz="2000" dirty="0">
                <a:latin typeface="Century Schoolbook"/>
              </a:rPr>
              <a:t>, </a:t>
            </a:r>
            <a:r>
              <a:rPr lang="en-US" sz="2000" dirty="0" err="1">
                <a:latin typeface="Century Schoolbook"/>
              </a:rPr>
              <a:t>Dušan</a:t>
            </a:r>
            <a:r>
              <a:rPr lang="en-US" sz="2000" dirty="0">
                <a:latin typeface="Century Schoolbook"/>
              </a:rPr>
              <a:t>. </a:t>
            </a:r>
            <a:r>
              <a:rPr lang="en-US" sz="2000" i="1" dirty="0" err="1">
                <a:latin typeface="Century Schoolbook"/>
              </a:rPr>
              <a:t>Svjedoci</a:t>
            </a:r>
            <a:r>
              <a:rPr lang="en-US" sz="2000" dirty="0">
                <a:latin typeface="Century Schoolbook"/>
              </a:rPr>
              <a:t>. Zagreb: </a:t>
            </a:r>
            <a:r>
              <a:rPr lang="en-US" sz="2000" dirty="0" err="1">
                <a:latin typeface="Century Schoolbook"/>
              </a:rPr>
              <a:t>Školske</a:t>
            </a:r>
            <a:r>
              <a:rPr lang="en-US" sz="2000" dirty="0">
                <a:latin typeface="Century Schoolbook"/>
              </a:rPr>
              <a:t> </a:t>
            </a:r>
            <a:r>
              <a:rPr lang="en-US" sz="2000" dirty="0" err="1">
                <a:latin typeface="Century Schoolbook"/>
              </a:rPr>
              <a:t>novine</a:t>
            </a:r>
            <a:r>
              <a:rPr lang="en-US" sz="2000" dirty="0">
                <a:latin typeface="Century Schoolbook"/>
              </a:rPr>
              <a:t> - </a:t>
            </a:r>
            <a:r>
              <a:rPr lang="en-US" sz="2000" dirty="0" err="1">
                <a:latin typeface="Century Schoolbook"/>
              </a:rPr>
              <a:t>Pergamena</a:t>
            </a:r>
            <a:r>
              <a:rPr lang="en-US" sz="2000" dirty="0">
                <a:latin typeface="Century Schoolbook"/>
              </a:rPr>
              <a:t>, 1998., 103-123.</a:t>
            </a:r>
            <a:endParaRPr lang="en-US" dirty="0"/>
          </a:p>
          <a:p>
            <a:pPr marL="0" indent="0">
              <a:buNone/>
            </a:pPr>
            <a:endParaRPr lang="en-US" sz="2000" dirty="0">
              <a:latin typeface="Century Schoolbook"/>
            </a:endParaRPr>
          </a:p>
          <a:p>
            <a:pPr marL="0" indent="0">
              <a:buNone/>
            </a:pPr>
            <a:endParaRPr lang="en-US" sz="2000" dirty="0">
              <a:latin typeface="Century Schoolbook"/>
            </a:endParaRPr>
          </a:p>
          <a:p>
            <a:pPr>
              <a:buNone/>
            </a:pPr>
            <a:endParaRPr lang="en-US" sz="2000" dirty="0">
              <a:latin typeface="Century Schoolbook"/>
            </a:endParaRPr>
          </a:p>
          <a:p>
            <a:pPr marL="0" indent="0">
              <a:buNone/>
            </a:pPr>
            <a:endParaRPr lang="en-US" sz="2000" dirty="0">
              <a:latin typeface="Century Schoolbook"/>
            </a:endParaRPr>
          </a:p>
          <a:p>
            <a:pPr>
              <a:buFont typeface="Wingdings" panose="020B0604020202020204" pitchFamily="34" charset="0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9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1A5FA-F592-4050-B341-6A147F3AB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974" y="17821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Century Schoolbook"/>
              </a:rPr>
              <a:t>Sadržaj</a:t>
            </a:r>
            <a:endParaRPr lang="en-US" sz="4000" dirty="0">
              <a:latin typeface="Century Schoolboo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6FB9B7-4CA7-2BAA-C2B6-41B97DA64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0606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Wingdings" panose="020B0604020202020204" pitchFamily="34" charset="0"/>
              <a:buChar char="v"/>
            </a:pPr>
            <a:r>
              <a:rPr lang="en-US" sz="1600" b="1" dirty="0" err="1">
                <a:latin typeface="Century Schoolbook"/>
                <a:ea typeface="+mn-lt"/>
                <a:cs typeface="+mn-lt"/>
              </a:rPr>
              <a:t>Uvod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: 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Kratka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biografija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Milana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 pl. 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Šufflaya</a:t>
            </a:r>
            <a:endParaRPr lang="en-US" sz="1600" dirty="0">
              <a:latin typeface="Century Schoolbook"/>
            </a:endParaRPr>
          </a:p>
          <a:p>
            <a:pPr marL="457200" indent="-457200">
              <a:buFont typeface="Wingdings" panose="020B0604020202020204" pitchFamily="34" charset="0"/>
              <a:buChar char="v"/>
            </a:pPr>
            <a:r>
              <a:rPr lang="en-US" sz="1600" b="1" dirty="0" err="1">
                <a:latin typeface="Century Schoolbook"/>
                <a:ea typeface="+mn-lt"/>
                <a:cs typeface="+mn-lt"/>
              </a:rPr>
              <a:t>Znanstveni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 rad 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doprinos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historiografiji</a:t>
            </a:r>
            <a:endParaRPr lang="en-US" sz="1600" dirty="0">
              <a:latin typeface="Century Schoolbook"/>
            </a:endParaRPr>
          </a:p>
          <a:p>
            <a:pPr marL="457200" indent="-457200">
              <a:buFont typeface="Wingdings" panose="020B0604020202020204" pitchFamily="34" charset="0"/>
              <a:buChar char="v"/>
            </a:pPr>
            <a:r>
              <a:rPr lang="en-US" sz="1600" b="1" dirty="0" err="1">
                <a:latin typeface="Century Schoolbook"/>
              </a:rPr>
              <a:t>Albanologija</a:t>
            </a:r>
            <a:r>
              <a:rPr lang="en-US" sz="1600" b="1" dirty="0">
                <a:latin typeface="Century Schoolbook"/>
              </a:rPr>
              <a:t> </a:t>
            </a:r>
            <a:r>
              <a:rPr lang="en-US" sz="1600" b="1" dirty="0" err="1">
                <a:latin typeface="Century Schoolbook"/>
              </a:rPr>
              <a:t>i</a:t>
            </a:r>
            <a:r>
              <a:rPr lang="en-US" sz="1600" b="1" dirty="0">
                <a:latin typeface="Century Schoolbook"/>
              </a:rPr>
              <a:t> </a:t>
            </a:r>
            <a:r>
              <a:rPr lang="en-US" sz="1600" b="1" dirty="0" err="1">
                <a:latin typeface="Century Schoolbook"/>
              </a:rPr>
              <a:t>književni</a:t>
            </a:r>
            <a:r>
              <a:rPr lang="en-US" sz="1600" b="1" dirty="0">
                <a:latin typeface="Century Schoolbook"/>
              </a:rPr>
              <a:t> rad</a:t>
            </a:r>
          </a:p>
          <a:p>
            <a:pPr marL="457200" indent="-457200">
              <a:buFont typeface="Wingdings" panose="020B0604020202020204" pitchFamily="34" charset="0"/>
              <a:buChar char="v"/>
            </a:pPr>
            <a:r>
              <a:rPr lang="en-US" sz="1600" b="1" dirty="0" err="1">
                <a:latin typeface="Century Schoolbook"/>
                <a:ea typeface="+mn-lt"/>
                <a:cs typeface="+mn-lt"/>
              </a:rPr>
              <a:t>Šufflayeva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teorija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nacije</a:t>
            </a:r>
            <a:endParaRPr lang="en-US" sz="1600" b="1" dirty="0">
              <a:latin typeface="Century Schoolbook"/>
              <a:ea typeface="+mn-lt"/>
              <a:cs typeface="+mn-lt"/>
            </a:endParaRPr>
          </a:p>
          <a:p>
            <a:pPr marL="457200" indent="-457200">
              <a:buFont typeface="Wingdings" panose="020B0604020202020204" pitchFamily="34" charset="0"/>
              <a:buChar char="v"/>
            </a:pPr>
            <a:r>
              <a:rPr lang="en-US" sz="1600" b="1" dirty="0" err="1">
                <a:latin typeface="Century Schoolbook"/>
                <a:ea typeface="+mn-lt"/>
                <a:cs typeface="+mn-lt"/>
              </a:rPr>
              <a:t>Ideolog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hrvatskoga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nacionaliteta</a:t>
            </a:r>
            <a:endParaRPr lang="en-US" sz="1600" b="1" dirty="0">
              <a:latin typeface="Century Schoolbook"/>
              <a:ea typeface="+mn-lt"/>
              <a:cs typeface="+mn-lt"/>
            </a:endParaRPr>
          </a:p>
          <a:p>
            <a:pPr marL="457200" indent="-457200">
              <a:buFont typeface="Wingdings" panose="020B0604020202020204" pitchFamily="34" charset="0"/>
              <a:buChar char="v"/>
            </a:pPr>
            <a:r>
              <a:rPr lang="en-US" sz="1600" b="1" dirty="0" err="1">
                <a:latin typeface="Century Schoolbook"/>
                <a:ea typeface="+mn-lt"/>
                <a:cs typeface="+mn-lt"/>
              </a:rPr>
              <a:t>Hrvatska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na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razmeđi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Istoka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Zapada</a:t>
            </a:r>
            <a:endParaRPr lang="en-US" sz="1600" b="1" dirty="0">
              <a:latin typeface="Century Schoolbook"/>
            </a:endParaRPr>
          </a:p>
          <a:p>
            <a:pPr marL="457200" indent="-457200">
              <a:buFont typeface="Wingdings" panose="020B0604020202020204" pitchFamily="34" charset="0"/>
              <a:buChar char="v"/>
            </a:pPr>
            <a:r>
              <a:rPr lang="en-US" sz="1600" b="1" dirty="0" err="1">
                <a:latin typeface="Century Schoolbook"/>
                <a:ea typeface="+mn-lt"/>
                <a:cs typeface="+mn-lt"/>
              </a:rPr>
              <a:t>Oštar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protivnik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jugoslavenstva</a:t>
            </a:r>
            <a:endParaRPr lang="en-US" sz="1600" b="1" dirty="0">
              <a:latin typeface="Century Schoolbook"/>
              <a:ea typeface="+mn-lt"/>
              <a:cs typeface="+mn-lt"/>
            </a:endParaRPr>
          </a:p>
          <a:p>
            <a:pPr marL="457200" indent="-457200">
              <a:buFont typeface="Wingdings" panose="020B0604020202020204" pitchFamily="34" charset="0"/>
              <a:buChar char="v"/>
            </a:pPr>
            <a:r>
              <a:rPr lang="en-US" sz="1600" b="1" dirty="0" err="1">
                <a:latin typeface="Century Schoolbook"/>
                <a:ea typeface="+mn-lt"/>
                <a:cs typeface="+mn-lt"/>
              </a:rPr>
              <a:t>Veleizdajnički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proces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: 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suđenje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zatvor</a:t>
            </a:r>
            <a:endParaRPr lang="en-US" sz="1600" dirty="0">
              <a:latin typeface="Century Schoolbook"/>
            </a:endParaRPr>
          </a:p>
          <a:p>
            <a:pPr marL="457200" indent="-457200">
              <a:buFont typeface="Wingdings" panose="020B0604020202020204" pitchFamily="34" charset="0"/>
              <a:buChar char="v"/>
            </a:pPr>
            <a:r>
              <a:rPr lang="en-US" sz="1600" b="1" dirty="0" err="1">
                <a:latin typeface="Century Schoolbook"/>
                <a:ea typeface="+mn-lt"/>
                <a:cs typeface="+mn-lt"/>
              </a:rPr>
              <a:t>Šufllay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između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pravaštva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 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Radićeve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politike</a:t>
            </a:r>
            <a:endParaRPr lang="en-US" sz="1600" b="1" dirty="0">
              <a:latin typeface="Century Schoolbook"/>
              <a:ea typeface="+mn-lt"/>
              <a:cs typeface="+mn-lt"/>
            </a:endParaRPr>
          </a:p>
          <a:p>
            <a:pPr marL="457200" indent="-457200">
              <a:buFont typeface="Wingdings" panose="020B0604020202020204" pitchFamily="34" charset="0"/>
              <a:buChar char="v"/>
            </a:pPr>
            <a:r>
              <a:rPr lang="en-US" sz="1600" b="1" dirty="0" err="1">
                <a:latin typeface="Century Schoolbook"/>
                <a:ea typeface="+mn-lt"/>
                <a:cs typeface="+mn-lt"/>
              </a:rPr>
              <a:t>Pokušaj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stvaranja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hrvatskih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radikala</a:t>
            </a:r>
            <a:endParaRPr lang="en-US" sz="1600" dirty="0">
              <a:latin typeface="Century Schoolbook"/>
            </a:endParaRPr>
          </a:p>
          <a:p>
            <a:pPr marL="457200" indent="-457200">
              <a:buFont typeface="Wingdings" panose="020B0604020202020204" pitchFamily="34" charset="0"/>
              <a:buChar char="v"/>
            </a:pPr>
            <a:r>
              <a:rPr lang="en-US" sz="1600" b="1" dirty="0" err="1">
                <a:latin typeface="Century Schoolbook"/>
                <a:ea typeface="+mn-lt"/>
                <a:cs typeface="+mn-lt"/>
              </a:rPr>
              <a:t>Ubojstvo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politička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pozadina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atentata</a:t>
            </a:r>
            <a:endParaRPr lang="en-US" sz="1600" dirty="0">
              <a:latin typeface="Century Schoolbook"/>
            </a:endParaRPr>
          </a:p>
          <a:p>
            <a:pPr marL="457200" indent="-457200">
              <a:buFont typeface="Wingdings" panose="020B0604020202020204" pitchFamily="34" charset="0"/>
              <a:buChar char="v"/>
            </a:pPr>
            <a:r>
              <a:rPr lang="en-US" sz="1600" b="1" dirty="0" err="1" smtClean="0">
                <a:latin typeface="Century Schoolbook"/>
                <a:ea typeface="+mn-lt"/>
                <a:cs typeface="+mn-lt"/>
              </a:rPr>
              <a:t>Zaključak</a:t>
            </a:r>
            <a:r>
              <a:rPr lang="en-US" sz="1600" b="1" dirty="0" smtClean="0">
                <a:latin typeface="Century Schoolbook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6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600" b="1" dirty="0" err="1" smtClean="0">
                <a:latin typeface="Century Schoolbook"/>
                <a:ea typeface="+mn-lt"/>
                <a:cs typeface="+mn-lt"/>
              </a:rPr>
              <a:t>rasprava</a:t>
            </a:r>
            <a:endParaRPr lang="hr-HR" sz="1600" b="1" dirty="0" smtClean="0">
              <a:latin typeface="Century Schoolbook"/>
              <a:ea typeface="+mn-lt"/>
              <a:cs typeface="+mn-lt"/>
            </a:endParaRPr>
          </a:p>
          <a:p>
            <a:pPr marL="457200" indent="-457200">
              <a:buFont typeface="Wingdings" panose="020B0604020202020204" pitchFamily="34" charset="0"/>
              <a:buChar char="v"/>
            </a:pPr>
            <a:r>
              <a:rPr lang="hr-HR" sz="1600" b="1" dirty="0" smtClean="0">
                <a:latin typeface="Century Schoolbook"/>
                <a:ea typeface="+mn-lt"/>
                <a:cs typeface="+mn-lt"/>
              </a:rPr>
              <a:t>Bibliografija</a:t>
            </a:r>
            <a:endParaRPr lang="en-US" sz="1600" b="1" dirty="0">
              <a:latin typeface="Century Schoolbook"/>
            </a:endParaRPr>
          </a:p>
          <a:p>
            <a:pPr>
              <a:buFont typeface="Wingdings" panose="020B0604020202020204" pitchFamily="34" charset="0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5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51FA95-3837-76DD-4385-878634BECB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9" r="-306"/>
          <a:stretch/>
        </p:blipFill>
        <p:spPr>
          <a:xfrm>
            <a:off x="5765223" y="643495"/>
            <a:ext cx="5915891" cy="5380512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5527CD-5C58-8004-B60B-DADA4D8B3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202" y="2962276"/>
            <a:ext cx="5291663" cy="37528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latin typeface="Century Schoolbook"/>
              </a:rPr>
              <a:t>Hvala</a:t>
            </a:r>
            <a:r>
              <a:rPr lang="en-US" sz="4000" dirty="0">
                <a:latin typeface="Century Schoolbook"/>
              </a:rPr>
              <a:t> </a:t>
            </a:r>
            <a:r>
              <a:rPr lang="en-US" sz="4000" dirty="0" err="1">
                <a:latin typeface="Century Schoolbook"/>
              </a:rPr>
              <a:t>na</a:t>
            </a:r>
            <a:r>
              <a:rPr lang="en-US" sz="4000" dirty="0">
                <a:latin typeface="Century Schoolbook"/>
              </a:rPr>
              <a:t> </a:t>
            </a:r>
            <a:r>
              <a:rPr lang="en-US" sz="4000" dirty="0" err="1">
                <a:latin typeface="Century Schoolbook"/>
              </a:rPr>
              <a:t>pozornosti</a:t>
            </a:r>
            <a:r>
              <a:rPr lang="en-US" sz="4000" dirty="0">
                <a:latin typeface="Century Schoolbook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768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DE0F94-B0C5-D450-A33D-5382B3B31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67" y="647700"/>
            <a:ext cx="3238119" cy="5557838"/>
          </a:xfrm>
        </p:spPr>
        <p:txBody>
          <a:bodyPr anchor="ctr"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2800" dirty="0" err="1">
                <a:latin typeface="Century Schoolbook"/>
              </a:rPr>
              <a:t>Uvod</a:t>
            </a:r>
            <a:r>
              <a:rPr lang="en-US" sz="2800" dirty="0">
                <a:latin typeface="Century Schoolbook"/>
              </a:rPr>
              <a:t>: </a:t>
            </a:r>
            <a:r>
              <a:rPr lang="en-US" sz="2800" dirty="0" err="1">
                <a:latin typeface="Century Schoolbook"/>
              </a:rPr>
              <a:t>Kratka</a:t>
            </a:r>
            <a:r>
              <a:rPr lang="en-US" sz="2800" dirty="0">
                <a:latin typeface="Century Schoolbook"/>
              </a:rPr>
              <a:t> </a:t>
            </a:r>
            <a:r>
              <a:rPr lang="en-US" sz="2800" dirty="0" err="1">
                <a:latin typeface="Century Schoolbook"/>
              </a:rPr>
              <a:t>biografija</a:t>
            </a:r>
            <a:r>
              <a:rPr lang="en-US" sz="2800" dirty="0">
                <a:latin typeface="Century Schoolbook"/>
              </a:rPr>
              <a:t> </a:t>
            </a:r>
            <a:r>
              <a:rPr lang="en-US" sz="2800" dirty="0" err="1">
                <a:latin typeface="Century Schoolbook"/>
              </a:rPr>
              <a:t>Milana</a:t>
            </a:r>
            <a:r>
              <a:rPr lang="en-US" sz="2800" dirty="0">
                <a:latin typeface="Century Schoolbook"/>
              </a:rPr>
              <a:t> pl. </a:t>
            </a:r>
            <a:r>
              <a:rPr lang="en-US" sz="2800" dirty="0" err="1">
                <a:latin typeface="Century Schoolbook"/>
              </a:rPr>
              <a:t>Šufflaya</a:t>
            </a:r>
            <a:r>
              <a:rPr lang="en-US" sz="3600" dirty="0">
                <a:latin typeface="Century Schoolbook"/>
              </a:rPr>
              <a:t/>
            </a:r>
            <a:br>
              <a:rPr lang="en-US" sz="3600" dirty="0">
                <a:latin typeface="Century Schoolbook"/>
              </a:rPr>
            </a:br>
            <a:r>
              <a:rPr lang="en-US" sz="3600" dirty="0">
                <a:latin typeface="Century Schoolbook"/>
              </a:rPr>
              <a:t/>
            </a:r>
            <a:br>
              <a:rPr lang="en-US" sz="3600" dirty="0">
                <a:latin typeface="Century Schoolbook"/>
              </a:rPr>
            </a:br>
            <a:r>
              <a:rPr lang="en-US" sz="1600" dirty="0">
                <a:latin typeface="Century Schoolbook"/>
              </a:rPr>
              <a:t>...</a:t>
            </a:r>
            <a:r>
              <a:rPr lang="en-US" sz="1600" i="1" dirty="0" err="1">
                <a:latin typeface="Century Schoolbook"/>
              </a:rPr>
              <a:t>po</a:t>
            </a:r>
            <a:r>
              <a:rPr lang="en-US" sz="1600" i="1" dirty="0">
                <a:latin typeface="Century Schoolbook"/>
              </a:rPr>
              <a:t> </a:t>
            </a:r>
            <a:r>
              <a:rPr lang="en-US" sz="1600" i="1" dirty="0" err="1">
                <a:latin typeface="Century Schoolbook"/>
              </a:rPr>
              <a:t>naravi</a:t>
            </a:r>
            <a:r>
              <a:rPr lang="en-US" sz="1600" i="1" dirty="0">
                <a:latin typeface="Century Schoolbook"/>
              </a:rPr>
              <a:t> </a:t>
            </a:r>
            <a:r>
              <a:rPr lang="en-US" sz="1600" i="1" dirty="0" err="1">
                <a:latin typeface="Century Schoolbook"/>
              </a:rPr>
              <a:t>umjetnik</a:t>
            </a:r>
            <a:r>
              <a:rPr lang="en-US" sz="1600" i="1" dirty="0">
                <a:latin typeface="Century Schoolbook"/>
              </a:rPr>
              <a:t>, </a:t>
            </a:r>
            <a:r>
              <a:rPr lang="en-US" sz="1600" i="1" dirty="0" err="1">
                <a:latin typeface="Century Schoolbook"/>
              </a:rPr>
              <a:t>po</a:t>
            </a:r>
            <a:r>
              <a:rPr lang="en-US" sz="1600" i="1" dirty="0">
                <a:latin typeface="Century Schoolbook"/>
              </a:rPr>
              <a:t> </a:t>
            </a:r>
            <a:r>
              <a:rPr lang="en-US" sz="1600" i="1" dirty="0" err="1">
                <a:latin typeface="Century Schoolbook"/>
              </a:rPr>
              <a:t>trainingu</a:t>
            </a:r>
            <a:r>
              <a:rPr lang="en-US" sz="1600" i="1" dirty="0">
                <a:latin typeface="Century Schoolbook"/>
              </a:rPr>
              <a:t> </a:t>
            </a:r>
            <a:r>
              <a:rPr lang="en-US" sz="1600" i="1" dirty="0" err="1">
                <a:latin typeface="Century Schoolbook"/>
              </a:rPr>
              <a:t>publicista</a:t>
            </a:r>
            <a:r>
              <a:rPr lang="en-US" sz="1600" i="1" dirty="0">
                <a:latin typeface="Century Schoolbook"/>
              </a:rPr>
              <a:t>, </a:t>
            </a:r>
            <a:r>
              <a:rPr lang="en-US" sz="1600" i="1" dirty="0" err="1">
                <a:latin typeface="Century Schoolbook"/>
              </a:rPr>
              <a:t>po</a:t>
            </a:r>
            <a:r>
              <a:rPr lang="en-US" sz="1600" i="1" dirty="0">
                <a:latin typeface="Century Schoolbook"/>
              </a:rPr>
              <a:t> </a:t>
            </a:r>
            <a:r>
              <a:rPr lang="en-US" sz="1600" i="1" dirty="0" err="1">
                <a:latin typeface="Century Schoolbook"/>
              </a:rPr>
              <a:t>duševnoj</a:t>
            </a:r>
            <a:r>
              <a:rPr lang="en-US" sz="1600" i="1" dirty="0">
                <a:latin typeface="Century Schoolbook"/>
              </a:rPr>
              <a:t> </a:t>
            </a:r>
            <a:r>
              <a:rPr lang="en-US" sz="1600" i="1" dirty="0" err="1">
                <a:latin typeface="Century Schoolbook"/>
              </a:rPr>
              <a:t>sklonosti</a:t>
            </a:r>
            <a:r>
              <a:rPr lang="en-US" sz="1600" i="1" dirty="0">
                <a:latin typeface="Century Schoolbook"/>
              </a:rPr>
              <a:t> </a:t>
            </a:r>
            <a:r>
              <a:rPr lang="en-US" sz="1600" i="1" dirty="0" err="1">
                <a:latin typeface="Century Schoolbook"/>
              </a:rPr>
              <a:t>sanjar</a:t>
            </a:r>
            <a:r>
              <a:rPr lang="en-US" sz="1600" i="1" dirty="0">
                <a:latin typeface="Century Schoolbook"/>
              </a:rPr>
              <a:t>, </a:t>
            </a:r>
            <a:r>
              <a:rPr lang="en-US" sz="1600" i="1" dirty="0" err="1">
                <a:latin typeface="Century Schoolbook"/>
              </a:rPr>
              <a:t>filozof</a:t>
            </a:r>
            <a:r>
              <a:rPr lang="en-US" sz="1600" i="1" dirty="0">
                <a:latin typeface="Century Schoolbook"/>
              </a:rPr>
              <a:t> </a:t>
            </a:r>
            <a:r>
              <a:rPr lang="en-US" sz="1600" i="1" dirty="0" err="1">
                <a:latin typeface="Century Schoolbook"/>
              </a:rPr>
              <a:t>i</a:t>
            </a:r>
            <a:r>
              <a:rPr lang="en-US" sz="1600" i="1" dirty="0">
                <a:latin typeface="Century Schoolbook"/>
              </a:rPr>
              <a:t> </a:t>
            </a:r>
            <a:r>
              <a:rPr lang="en-US" sz="1600" i="1" dirty="0" err="1">
                <a:latin typeface="Century Schoolbook"/>
              </a:rPr>
              <a:t>mistik</a:t>
            </a:r>
            <a:r>
              <a:rPr lang="en-US" sz="1600" i="1" dirty="0">
                <a:latin typeface="Century Schoolbook"/>
              </a:rPr>
              <a:t>, a </a:t>
            </a:r>
            <a:r>
              <a:rPr lang="en-US" sz="1600" i="1" dirty="0" err="1">
                <a:latin typeface="Century Schoolbook"/>
              </a:rPr>
              <a:t>po</a:t>
            </a:r>
            <a:r>
              <a:rPr lang="en-US" sz="1600" i="1" dirty="0">
                <a:latin typeface="Century Schoolbook"/>
              </a:rPr>
              <a:t> </a:t>
            </a:r>
            <a:r>
              <a:rPr lang="en-US" sz="1600" i="1" dirty="0" err="1">
                <a:latin typeface="Century Schoolbook"/>
              </a:rPr>
              <a:t>struci</a:t>
            </a:r>
            <a:r>
              <a:rPr lang="en-US" sz="1600" i="1" dirty="0">
                <a:latin typeface="Century Schoolbook"/>
              </a:rPr>
              <a:t> </a:t>
            </a:r>
            <a:r>
              <a:rPr lang="en-US" sz="1600" i="1" dirty="0" err="1">
                <a:latin typeface="Century Schoolbook"/>
              </a:rPr>
              <a:t>historik</a:t>
            </a:r>
            <a:r>
              <a:rPr lang="en-US" sz="1600" dirty="0">
                <a:latin typeface="Century Schoolbook"/>
              </a:rPr>
              <a:t>. (</a:t>
            </a:r>
            <a:r>
              <a:rPr lang="en-US" sz="1600" dirty="0" err="1">
                <a:latin typeface="Century Schoolbook"/>
              </a:rPr>
              <a:t>Žanko</a:t>
            </a:r>
            <a:r>
              <a:rPr lang="en-US" sz="1600" dirty="0">
                <a:latin typeface="Century Schoolbook"/>
              </a:rPr>
              <a:t>, 1998.)</a:t>
            </a:r>
            <a:br>
              <a:rPr lang="en-US" sz="1600" dirty="0">
                <a:latin typeface="Century Schoolbook"/>
              </a:rPr>
            </a:br>
            <a:r>
              <a:rPr lang="en-US" sz="1600" dirty="0">
                <a:latin typeface="Century Schoolbook"/>
              </a:rPr>
              <a:t/>
            </a:r>
            <a:br>
              <a:rPr lang="en-US" sz="1600" dirty="0">
                <a:latin typeface="Century Schoolbook"/>
              </a:rPr>
            </a:br>
            <a:r>
              <a:rPr lang="hr-HR" sz="1600" i="1" dirty="0">
                <a:latin typeface="Century Schoolbook"/>
              </a:rPr>
              <a:t>h</a:t>
            </a:r>
            <a:r>
              <a:rPr lang="en-US" sz="1600" i="1" dirty="0" err="1" smtClean="0">
                <a:latin typeface="Century Schoolbook"/>
              </a:rPr>
              <a:t>rvatski</a:t>
            </a:r>
            <a:r>
              <a:rPr lang="en-US" sz="1600" i="1" dirty="0" smtClean="0">
                <a:latin typeface="Century Schoolbook"/>
              </a:rPr>
              <a:t> </a:t>
            </a:r>
            <a:r>
              <a:rPr lang="en-US" sz="1600" i="1" dirty="0" err="1">
                <a:latin typeface="Century Schoolbook"/>
              </a:rPr>
              <a:t>aristokrat</a:t>
            </a:r>
            <a:r>
              <a:rPr lang="en-US" sz="1600" i="1" dirty="0">
                <a:latin typeface="Century Schoolbook"/>
              </a:rPr>
              <a:t> </a:t>
            </a:r>
            <a:r>
              <a:rPr lang="en-US" sz="1600" i="1" dirty="0" err="1">
                <a:latin typeface="Century Schoolbook"/>
              </a:rPr>
              <a:t>duha</a:t>
            </a:r>
            <a:r>
              <a:rPr lang="en-US" sz="1600" i="1" dirty="0">
                <a:latin typeface="Century Schoolbook"/>
              </a:rPr>
              <a:t> (</a:t>
            </a:r>
            <a:r>
              <a:rPr lang="en-US" sz="1600" i="1" dirty="0" err="1">
                <a:latin typeface="Century Schoolbook"/>
              </a:rPr>
              <a:t>Sagrak</a:t>
            </a:r>
            <a:r>
              <a:rPr lang="en-US" sz="1600" i="1" dirty="0">
                <a:latin typeface="Century Schoolbook"/>
              </a:rPr>
              <a:t>, 1998.)</a:t>
            </a:r>
          </a:p>
          <a:p>
            <a:r>
              <a:rPr lang="en-US" sz="3600" dirty="0">
                <a:latin typeface="Century Schoolbook"/>
              </a:rPr>
              <a:t/>
            </a:r>
            <a:br>
              <a:rPr lang="en-US" sz="3600" dirty="0">
                <a:latin typeface="Century Schoolbook"/>
              </a:rPr>
            </a:br>
            <a:endParaRPr lang="en-US" sz="3600" dirty="0">
              <a:latin typeface="Century Schoolboo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17AFCC-1B03-FE94-2012-D76878C0F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020" y="1596606"/>
            <a:ext cx="4538312" cy="555783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sz="1800" dirty="0" err="1">
                <a:latin typeface="Century Schoolbook"/>
                <a:ea typeface="+mn-lt"/>
                <a:cs typeface="+mn-lt"/>
              </a:rPr>
              <a:t>hrvatski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dirty="0" err="1">
                <a:latin typeface="Century Schoolbook"/>
                <a:ea typeface="+mn-lt"/>
                <a:cs typeface="+mn-lt"/>
              </a:rPr>
              <a:t>povjesničar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800" dirty="0" err="1">
                <a:latin typeface="Century Schoolbook"/>
                <a:ea typeface="+mn-lt"/>
                <a:cs typeface="+mn-lt"/>
              </a:rPr>
              <a:t>pravaški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dirty="0" err="1">
                <a:latin typeface="Century Schoolbook"/>
                <a:ea typeface="+mn-lt"/>
                <a:cs typeface="+mn-lt"/>
              </a:rPr>
              <a:t>političar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800" dirty="0" err="1">
                <a:latin typeface="Century Schoolbook"/>
                <a:ea typeface="+mn-lt"/>
                <a:cs typeface="+mn-lt"/>
              </a:rPr>
              <a:t>prevoditelj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dirty="0" err="1">
                <a:latin typeface="Century Schoolbook"/>
                <a:ea typeface="+mn-lt"/>
                <a:cs typeface="+mn-lt"/>
              </a:rPr>
              <a:t>književnik</a:t>
            </a:r>
            <a:endParaRPr lang="en-US" sz="1800" dirty="0">
              <a:latin typeface="Century Schoolbook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1800" dirty="0" err="1">
                <a:latin typeface="Century Schoolbook"/>
                <a:ea typeface="+mn-lt"/>
                <a:cs typeface="+mn-lt"/>
              </a:rPr>
              <a:t>rođen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 8. </a:t>
            </a:r>
            <a:r>
              <a:rPr lang="en-US" sz="1800" dirty="0" err="1">
                <a:latin typeface="Century Schoolbook"/>
                <a:ea typeface="+mn-lt"/>
                <a:cs typeface="+mn-lt"/>
              </a:rPr>
              <a:t>studenoga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 1879. u </a:t>
            </a:r>
            <a:r>
              <a:rPr lang="en-US" sz="1800" dirty="0" err="1">
                <a:latin typeface="Century Schoolbook"/>
                <a:ea typeface="+mn-lt"/>
                <a:cs typeface="+mn-lt"/>
              </a:rPr>
              <a:t>Lepoglavi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 u </a:t>
            </a:r>
            <a:r>
              <a:rPr lang="en-US" sz="1800" dirty="0" err="1">
                <a:latin typeface="Century Schoolbook"/>
                <a:ea typeface="+mn-lt"/>
                <a:cs typeface="+mn-lt"/>
              </a:rPr>
              <a:t>obitelji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dirty="0" err="1">
                <a:latin typeface="Century Schoolbook"/>
                <a:ea typeface="+mn-lt"/>
                <a:cs typeface="+mn-lt"/>
              </a:rPr>
              <a:t>plemićkoga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dirty="0" err="1">
                <a:latin typeface="Century Schoolbook"/>
                <a:ea typeface="+mn-lt"/>
                <a:cs typeface="+mn-lt"/>
              </a:rPr>
              <a:t>podrijetla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 (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Sufflay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de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Otrussevez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)</a:t>
            </a:r>
            <a:endParaRPr lang="en-US" sz="1800" dirty="0">
              <a:latin typeface="Century Schoolbook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1800" dirty="0" err="1">
                <a:latin typeface="Century Schoolbook"/>
                <a:ea typeface="+mn-lt"/>
                <a:cs typeface="+mn-lt"/>
              </a:rPr>
              <a:t>djetinjstvo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dirty="0" err="1">
                <a:latin typeface="Century Schoolbook"/>
                <a:ea typeface="+mn-lt"/>
                <a:cs typeface="+mn-lt"/>
              </a:rPr>
              <a:t>osnovno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dirty="0" err="1">
                <a:latin typeface="Century Schoolbook"/>
                <a:ea typeface="+mn-lt"/>
                <a:cs typeface="+mn-lt"/>
              </a:rPr>
              <a:t>obrazovanje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dirty="0" err="1">
                <a:latin typeface="Century Schoolbook"/>
                <a:ea typeface="+mn-lt"/>
                <a:cs typeface="+mn-lt"/>
              </a:rPr>
              <a:t>provodi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 u </a:t>
            </a:r>
            <a:r>
              <a:rPr lang="en-US" sz="1800" dirty="0" err="1">
                <a:latin typeface="Century Schoolbook"/>
                <a:ea typeface="+mn-lt"/>
                <a:cs typeface="+mn-lt"/>
              </a:rPr>
              <a:t>rodnoj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dirty="0" err="1">
                <a:latin typeface="Century Schoolbook"/>
                <a:ea typeface="+mn-lt"/>
                <a:cs typeface="+mn-lt"/>
              </a:rPr>
              <a:t>Lepoglavi</a:t>
            </a:r>
            <a:endParaRPr lang="en-US" sz="1800" dirty="0">
              <a:latin typeface="Century Schoolbook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1800" dirty="0" err="1">
                <a:latin typeface="Century Schoolbook"/>
              </a:rPr>
              <a:t>maturirao</a:t>
            </a:r>
            <a:r>
              <a:rPr lang="en-US" sz="1800" dirty="0">
                <a:latin typeface="Century Schoolbook"/>
              </a:rPr>
              <a:t> </a:t>
            </a:r>
            <a:r>
              <a:rPr lang="en-US" sz="1800" dirty="0" err="1">
                <a:latin typeface="Century Schoolbook"/>
              </a:rPr>
              <a:t>na</a:t>
            </a:r>
            <a:r>
              <a:rPr lang="en-US" sz="1800" dirty="0">
                <a:latin typeface="Century Schoolbook"/>
              </a:rPr>
              <a:t> </a:t>
            </a:r>
            <a:r>
              <a:rPr lang="en-US" sz="1800" dirty="0" err="1">
                <a:latin typeface="Century Schoolbook"/>
              </a:rPr>
              <a:t>Gornjogradskoj</a:t>
            </a:r>
            <a:r>
              <a:rPr lang="en-US" sz="1800" dirty="0">
                <a:latin typeface="Century Schoolbook"/>
              </a:rPr>
              <a:t> </a:t>
            </a:r>
            <a:r>
              <a:rPr lang="en-US" sz="1800" dirty="0" err="1">
                <a:latin typeface="Century Schoolbook"/>
              </a:rPr>
              <a:t>gimnaziji</a:t>
            </a:r>
            <a:r>
              <a:rPr lang="en-US" sz="1800" dirty="0">
                <a:latin typeface="Century Schoolbook"/>
              </a:rPr>
              <a:t> 1897. </a:t>
            </a:r>
            <a:r>
              <a:rPr lang="en-US" sz="1800" dirty="0" err="1">
                <a:latin typeface="Century Schoolbook"/>
              </a:rPr>
              <a:t>kao</a:t>
            </a:r>
            <a:r>
              <a:rPr lang="en-US" sz="1800" dirty="0">
                <a:latin typeface="Century Schoolbook"/>
              </a:rPr>
              <a:t> </a:t>
            </a:r>
            <a:r>
              <a:rPr lang="en-US" sz="1800" dirty="0" err="1">
                <a:latin typeface="Century Schoolbook"/>
              </a:rPr>
              <a:t>najbolji</a:t>
            </a:r>
            <a:r>
              <a:rPr lang="en-US" sz="1800" dirty="0">
                <a:latin typeface="Century Schoolbook"/>
              </a:rPr>
              <a:t> </a:t>
            </a:r>
            <a:r>
              <a:rPr lang="en-US" sz="1800" dirty="0" err="1">
                <a:latin typeface="Century Schoolbook"/>
              </a:rPr>
              <a:t>učenik</a:t>
            </a:r>
            <a:endParaRPr lang="en-US" sz="1800" dirty="0">
              <a:latin typeface="Century Schoolbook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1800" dirty="0" err="1">
                <a:latin typeface="Century Schoolbook"/>
                <a:ea typeface="+mn-lt"/>
                <a:cs typeface="+mn-lt"/>
              </a:rPr>
              <a:t>inicijator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dirty="0" err="1">
                <a:latin typeface="Century Schoolbook"/>
                <a:ea typeface="+mn-lt"/>
                <a:cs typeface="+mn-lt"/>
              </a:rPr>
              <a:t>realizator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dirty="0" err="1">
                <a:latin typeface="Century Schoolbook"/>
                <a:ea typeface="+mn-lt"/>
                <a:cs typeface="+mn-lt"/>
              </a:rPr>
              <a:t>đačkog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dirty="0" err="1">
                <a:latin typeface="Century Schoolbook"/>
                <a:ea typeface="+mn-lt"/>
                <a:cs typeface="+mn-lt"/>
              </a:rPr>
              <a:t>lista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Nada</a:t>
            </a:r>
            <a:endParaRPr lang="en-US" sz="1800" i="1" dirty="0">
              <a:latin typeface="Century Schoolbook"/>
            </a:endParaRPr>
          </a:p>
          <a:p>
            <a:pPr>
              <a:buFont typeface="Wingdings"/>
              <a:buChar char="v"/>
            </a:pPr>
            <a:r>
              <a:rPr lang="en-US" sz="1800" dirty="0" err="1">
                <a:latin typeface="Century Schoolbook"/>
                <a:ea typeface="+mn-lt"/>
                <a:cs typeface="+mn-lt"/>
              </a:rPr>
              <a:t>temperamentan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dirty="0" err="1">
                <a:latin typeface="Century Schoolbook"/>
                <a:ea typeface="+mn-lt"/>
                <a:cs typeface="+mn-lt"/>
              </a:rPr>
              <a:t>učenik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800" dirty="0" err="1">
                <a:latin typeface="Century Schoolbook"/>
                <a:ea typeface="+mn-lt"/>
                <a:cs typeface="+mn-lt"/>
              </a:rPr>
              <a:t>poznat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dirty="0" err="1">
                <a:latin typeface="Century Schoolbook"/>
                <a:ea typeface="+mn-lt"/>
                <a:cs typeface="+mn-lt"/>
              </a:rPr>
              <a:t>po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dirty="0" err="1">
                <a:latin typeface="Century Schoolbook"/>
                <a:ea typeface="+mn-lt"/>
                <a:cs typeface="+mn-lt"/>
              </a:rPr>
              <a:t>vatrenim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dirty="0" err="1">
                <a:latin typeface="Century Schoolbook"/>
                <a:ea typeface="+mn-lt"/>
                <a:cs typeface="+mn-lt"/>
              </a:rPr>
              <a:t>govorima</a:t>
            </a:r>
            <a:endParaRPr lang="en-US" sz="1800" dirty="0">
              <a:latin typeface="Century Schoolbook"/>
            </a:endParaRPr>
          </a:p>
          <a:p>
            <a:pPr>
              <a:buFont typeface="Wingdings"/>
              <a:buChar char="v"/>
            </a:pPr>
            <a:r>
              <a:rPr lang="en-US" sz="1800" dirty="0" err="1">
                <a:latin typeface="Century Schoolbook"/>
                <a:ea typeface="+mn-lt"/>
                <a:cs typeface="+mn-lt"/>
              </a:rPr>
              <a:t>strastven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 u </a:t>
            </a:r>
            <a:r>
              <a:rPr lang="en-US" sz="1800" dirty="0" err="1">
                <a:latin typeface="Century Schoolbook"/>
                <a:ea typeface="+mn-lt"/>
                <a:cs typeface="+mn-lt"/>
              </a:rPr>
              <a:t>mačevanju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dirty="0" err="1">
                <a:latin typeface="Century Schoolbook"/>
                <a:ea typeface="+mn-lt"/>
                <a:cs typeface="+mn-lt"/>
              </a:rPr>
              <a:t>floretama</a:t>
            </a:r>
            <a:endParaRPr lang="en-US" sz="1800" dirty="0">
              <a:latin typeface="Century Schoolbook"/>
            </a:endParaRPr>
          </a:p>
          <a:p>
            <a:pPr>
              <a:buFont typeface="Wingdings"/>
              <a:buChar char="v"/>
            </a:pPr>
            <a:r>
              <a:rPr lang="en-US" sz="1800" dirty="0" err="1">
                <a:latin typeface="Century Schoolbook"/>
                <a:ea typeface="+mn-lt"/>
                <a:cs typeface="+mn-lt"/>
              </a:rPr>
              <a:t>buntovnički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 duh, </a:t>
            </a:r>
            <a:r>
              <a:rPr lang="en-US" sz="1800" dirty="0" err="1">
                <a:latin typeface="Century Schoolbook"/>
                <a:ea typeface="+mn-lt"/>
                <a:cs typeface="+mn-lt"/>
              </a:rPr>
              <a:t>sklon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dirty="0" err="1">
                <a:latin typeface="Century Schoolbook"/>
                <a:ea typeface="+mn-lt"/>
                <a:cs typeface="+mn-lt"/>
              </a:rPr>
              <a:t>izazivanju</a:t>
            </a:r>
            <a:r>
              <a:rPr lang="en-US" sz="18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dirty="0" err="1" smtClean="0">
                <a:latin typeface="Century Schoolbook"/>
                <a:ea typeface="+mn-lt"/>
                <a:cs typeface="+mn-lt"/>
              </a:rPr>
              <a:t>dvoboja</a:t>
            </a:r>
            <a:endParaRPr lang="hr-HR" sz="1800" dirty="0" smtClean="0">
              <a:latin typeface="Century Schoolbook"/>
              <a:ea typeface="+mn-lt"/>
              <a:cs typeface="+mn-lt"/>
            </a:endParaRPr>
          </a:p>
          <a:p>
            <a:pPr>
              <a:buFont typeface="Wingdings"/>
              <a:buChar char="v"/>
            </a:pPr>
            <a:r>
              <a:rPr lang="hr-HR" sz="1800" dirty="0">
                <a:latin typeface="Century Schoolbook"/>
                <a:ea typeface="+mn-lt"/>
                <a:cs typeface="+mn-lt"/>
              </a:rPr>
              <a:t>z</a:t>
            </a:r>
            <a:r>
              <a:rPr lang="hr-HR" sz="1800" dirty="0" smtClean="0">
                <a:latin typeface="Century Schoolbook"/>
                <a:ea typeface="+mn-lt"/>
                <a:cs typeface="+mn-lt"/>
              </a:rPr>
              <a:t>avršava povijest na Mudroslovnom fakultetu zagrebačkoga Sveučilišta</a:t>
            </a:r>
            <a:endParaRPr lang="en-US" sz="1800" dirty="0">
              <a:latin typeface="Century Schoolbook"/>
            </a:endParaRPr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anose="020B0604020202020204" pitchFamily="34" charset="0"/>
              <a:buChar char="v"/>
            </a:pPr>
            <a:endParaRPr lang="en-US" sz="1500" dirty="0"/>
          </a:p>
          <a:p>
            <a:pPr>
              <a:buFont typeface="Wingdings" panose="020B0604020202020204" pitchFamily="34" charset="0"/>
              <a:buChar char="v"/>
            </a:pPr>
            <a:endParaRPr lang="en-US" sz="1500" dirty="0"/>
          </a:p>
          <a:p>
            <a:pPr>
              <a:buFont typeface="Wingdings" panose="020B0604020202020204" pitchFamily="34" charset="0"/>
              <a:buChar char="v"/>
            </a:pPr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00E0D3-B8B5-AD7E-C64F-7B7D510EE0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00"/>
          <a:stretch/>
        </p:blipFill>
        <p:spPr>
          <a:xfrm>
            <a:off x="7848242" y="1"/>
            <a:ext cx="4760702" cy="6856413"/>
          </a:xfrm>
          <a:custGeom>
            <a:avLst/>
            <a:gdLst/>
            <a:ahLst/>
            <a:cxnLst/>
            <a:rect l="l" t="t" r="r" b="b"/>
            <a:pathLst>
              <a:path w="4760702" h="6856413">
                <a:moveTo>
                  <a:pt x="0" y="0"/>
                </a:moveTo>
                <a:lnTo>
                  <a:pt x="4760702" y="0"/>
                </a:lnTo>
                <a:lnTo>
                  <a:pt x="4760702" y="6856413"/>
                </a:lnTo>
                <a:lnTo>
                  <a:pt x="168269" y="6856413"/>
                </a:lnTo>
                <a:lnTo>
                  <a:pt x="228520" y="6494592"/>
                </a:lnTo>
                <a:cubicBezTo>
                  <a:pt x="521784" y="4449343"/>
                  <a:pt x="126947" y="2404092"/>
                  <a:pt x="14408" y="35884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8343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E32525-E938-6B2C-23E5-3A9BD7AEA9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59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78D38E-23BA-56C3-E5CE-0C5121D9B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38" y="293238"/>
            <a:ext cx="6151320" cy="1899912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Century Schoolbook"/>
              </a:rPr>
              <a:t>Znanstveni</a:t>
            </a:r>
            <a:r>
              <a:rPr lang="en-US" sz="3200" dirty="0">
                <a:latin typeface="Century Schoolbook"/>
              </a:rPr>
              <a:t> rad </a:t>
            </a:r>
            <a:r>
              <a:rPr lang="en-US" sz="3200" dirty="0" err="1">
                <a:latin typeface="Century Schoolbook"/>
              </a:rPr>
              <a:t>i</a:t>
            </a:r>
            <a:r>
              <a:rPr lang="en-US" sz="3200" dirty="0">
                <a:latin typeface="Century Schoolbook"/>
              </a:rPr>
              <a:t> </a:t>
            </a:r>
            <a:r>
              <a:rPr lang="en-US" sz="3200" dirty="0" err="1">
                <a:latin typeface="Century Schoolbook"/>
              </a:rPr>
              <a:t>doprinos</a:t>
            </a:r>
            <a:r>
              <a:rPr lang="en-US" sz="3200" dirty="0">
                <a:latin typeface="Century Schoolbook"/>
              </a:rPr>
              <a:t> </a:t>
            </a:r>
            <a:r>
              <a:rPr lang="en-US" sz="3200" dirty="0" err="1">
                <a:latin typeface="Century Schoolbook"/>
              </a:rPr>
              <a:t>historiografiji</a:t>
            </a:r>
            <a:endParaRPr lang="en-US" sz="3200" dirty="0">
              <a:latin typeface="Century Schoolboo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4B9B4D-E728-9BB1-3D01-9D3B33F18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237" y="2046012"/>
            <a:ext cx="4742339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sz="1600" err="1">
                <a:latin typeface="Century Schoolbook"/>
                <a:ea typeface="+mn-lt"/>
                <a:cs typeface="+mn-lt"/>
              </a:rPr>
              <a:t>doktorirao</a:t>
            </a:r>
            <a:r>
              <a:rPr lang="en-US" sz="1600">
                <a:latin typeface="Century Schoolbook"/>
                <a:ea typeface="+mn-lt"/>
                <a:cs typeface="+mn-lt"/>
              </a:rPr>
              <a:t>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već</a:t>
            </a:r>
            <a:r>
              <a:rPr lang="en-US" sz="1600">
                <a:latin typeface="Century Schoolbook"/>
                <a:ea typeface="+mn-lt"/>
                <a:cs typeface="+mn-lt"/>
              </a:rPr>
              <a:t> s 22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godine</a:t>
            </a:r>
            <a:r>
              <a:rPr lang="en-US" sz="1600">
                <a:latin typeface="Century Schoolbook"/>
                <a:ea typeface="+mn-lt"/>
                <a:cs typeface="+mn-lt"/>
              </a:rPr>
              <a:t>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na</a:t>
            </a:r>
            <a:r>
              <a:rPr lang="en-US" sz="1600">
                <a:latin typeface="Century Schoolbook"/>
                <a:ea typeface="+mn-lt"/>
                <a:cs typeface="+mn-lt"/>
              </a:rPr>
              <a:t>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temu</a:t>
            </a:r>
            <a:r>
              <a:rPr lang="en-US" sz="1600">
                <a:latin typeface="Century Schoolbook"/>
                <a:ea typeface="+mn-lt"/>
                <a:cs typeface="+mn-lt"/>
              </a:rPr>
              <a:t> „Hrvatska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i</a:t>
            </a:r>
            <a:r>
              <a:rPr lang="en-US" sz="1600">
                <a:latin typeface="Century Schoolbook"/>
                <a:ea typeface="+mn-lt"/>
                <a:cs typeface="+mn-lt"/>
              </a:rPr>
              <a:t>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zadnja</a:t>
            </a:r>
            <a:r>
              <a:rPr lang="en-US" sz="1600">
                <a:latin typeface="Century Schoolbook"/>
                <a:ea typeface="+mn-lt"/>
                <a:cs typeface="+mn-lt"/>
              </a:rPr>
              <a:t>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pregnuća</a:t>
            </a:r>
            <a:r>
              <a:rPr lang="en-US" sz="1600">
                <a:latin typeface="Century Schoolbook"/>
                <a:ea typeface="+mn-lt"/>
                <a:cs typeface="+mn-lt"/>
              </a:rPr>
              <a:t>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istočne</a:t>
            </a:r>
            <a:r>
              <a:rPr lang="en-US" sz="1600">
                <a:latin typeface="Century Schoolbook"/>
                <a:ea typeface="+mn-lt"/>
                <a:cs typeface="+mn-lt"/>
              </a:rPr>
              <a:t>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imperije</a:t>
            </a:r>
            <a:r>
              <a:rPr lang="en-US" sz="1600">
                <a:latin typeface="Century Schoolbook"/>
                <a:ea typeface="+mn-lt"/>
                <a:cs typeface="+mn-lt"/>
              </a:rPr>
              <a:t> pod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žezlom</a:t>
            </a:r>
            <a:r>
              <a:rPr lang="en-US" sz="1600">
                <a:latin typeface="Century Schoolbook"/>
                <a:ea typeface="+mn-lt"/>
                <a:cs typeface="+mn-lt"/>
              </a:rPr>
              <a:t>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triju</a:t>
            </a:r>
            <a:r>
              <a:rPr lang="en-US" sz="1600">
                <a:latin typeface="Century Schoolbook"/>
                <a:ea typeface="+mn-lt"/>
                <a:cs typeface="+mn-lt"/>
              </a:rPr>
              <a:t> Komnena“</a:t>
            </a:r>
            <a:endParaRPr lang="en-US" sz="1600">
              <a:latin typeface="Aptos" panose="020B0004020202020204"/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1600" err="1">
                <a:latin typeface="Century Schoolbook"/>
                <a:ea typeface="+mn-lt"/>
                <a:cs typeface="+mn-lt"/>
              </a:rPr>
              <a:t>nakon</a:t>
            </a:r>
            <a:r>
              <a:rPr lang="en-US" sz="1600">
                <a:latin typeface="Century Schoolbook"/>
                <a:ea typeface="+mn-lt"/>
                <a:cs typeface="+mn-lt"/>
              </a:rPr>
              <a:t>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doktorata</a:t>
            </a:r>
            <a:r>
              <a:rPr lang="en-US" sz="1600">
                <a:latin typeface="Century Schoolbook"/>
                <a:ea typeface="+mn-lt"/>
                <a:cs typeface="+mn-lt"/>
              </a:rPr>
              <a:t>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odlazi</a:t>
            </a:r>
            <a:r>
              <a:rPr lang="en-US" sz="1600">
                <a:latin typeface="Century Schoolbook"/>
                <a:ea typeface="+mn-lt"/>
                <a:cs typeface="+mn-lt"/>
              </a:rPr>
              <a:t> u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Beč</a:t>
            </a:r>
            <a:r>
              <a:rPr lang="en-US" sz="1600">
                <a:latin typeface="Century Schoolbook"/>
                <a:ea typeface="+mn-lt"/>
                <a:cs typeface="+mn-lt"/>
              </a:rPr>
              <a:t>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na</a:t>
            </a:r>
            <a:r>
              <a:rPr lang="en-US" sz="1600">
                <a:latin typeface="Century Schoolbook"/>
                <a:ea typeface="+mn-lt"/>
                <a:cs typeface="+mn-lt"/>
              </a:rPr>
              <a:t>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daljnje</a:t>
            </a:r>
            <a:r>
              <a:rPr lang="en-US" sz="1600">
                <a:latin typeface="Century Schoolbook"/>
                <a:ea typeface="+mn-lt"/>
                <a:cs typeface="+mn-lt"/>
              </a:rPr>
              <a:t>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usavršavanje</a:t>
            </a:r>
            <a:r>
              <a:rPr lang="en-US" sz="1600">
                <a:latin typeface="Century Schoolbook"/>
                <a:ea typeface="+mn-lt"/>
                <a:cs typeface="+mn-lt"/>
              </a:rPr>
              <a:t> -&gt;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obajvljuje</a:t>
            </a:r>
            <a:r>
              <a:rPr lang="en-US" sz="1600">
                <a:latin typeface="Century Schoolbook"/>
                <a:ea typeface="+mn-lt"/>
                <a:cs typeface="+mn-lt"/>
              </a:rPr>
              <a:t> rad o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dalmatinskoj</a:t>
            </a:r>
            <a:r>
              <a:rPr lang="en-US" sz="1600">
                <a:latin typeface="Century Schoolbook"/>
                <a:ea typeface="+mn-lt"/>
                <a:cs typeface="+mn-lt"/>
              </a:rPr>
              <a:t>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privatnoj</a:t>
            </a:r>
            <a:r>
              <a:rPr lang="en-US" sz="1600">
                <a:latin typeface="Century Schoolbook"/>
                <a:ea typeface="+mn-lt"/>
                <a:cs typeface="+mn-lt"/>
              </a:rPr>
              <a:t>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ispravi</a:t>
            </a:r>
            <a:endParaRPr lang="en-US" sz="1600">
              <a:latin typeface="Century Schoolbook"/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1600" err="1">
                <a:latin typeface="Century Schoolbook"/>
              </a:rPr>
              <a:t>četiri</a:t>
            </a:r>
            <a:r>
              <a:rPr lang="en-US" sz="1600">
                <a:latin typeface="Century Schoolbook"/>
              </a:rPr>
              <a:t> </a:t>
            </a:r>
            <a:r>
              <a:rPr lang="en-US" sz="1600" err="1">
                <a:latin typeface="Century Schoolbook"/>
              </a:rPr>
              <a:t>godine</a:t>
            </a:r>
            <a:r>
              <a:rPr lang="en-US" sz="1600">
                <a:latin typeface="Century Schoolbook"/>
              </a:rPr>
              <a:t> </a:t>
            </a:r>
            <a:r>
              <a:rPr lang="en-US" sz="1600" err="1">
                <a:latin typeface="Century Schoolbook"/>
              </a:rPr>
              <a:t>radi</a:t>
            </a:r>
            <a:r>
              <a:rPr lang="en-US" sz="1600">
                <a:latin typeface="Century Schoolbook"/>
              </a:rPr>
              <a:t> u </a:t>
            </a:r>
            <a:r>
              <a:rPr lang="en-US" sz="1600" err="1">
                <a:latin typeface="Century Schoolbook"/>
              </a:rPr>
              <a:t>Ugarskom</a:t>
            </a:r>
            <a:r>
              <a:rPr lang="en-US" sz="1600">
                <a:latin typeface="Century Schoolbook"/>
              </a:rPr>
              <a:t> </a:t>
            </a:r>
            <a:r>
              <a:rPr lang="en-US" sz="1600" err="1">
                <a:latin typeface="Century Schoolbook"/>
              </a:rPr>
              <a:t>nacionalnom</a:t>
            </a:r>
            <a:r>
              <a:rPr lang="en-US" sz="1600">
                <a:latin typeface="Century Schoolbook"/>
              </a:rPr>
              <a:t> </a:t>
            </a:r>
            <a:r>
              <a:rPr lang="en-US" sz="1600" err="1">
                <a:latin typeface="Century Schoolbook"/>
              </a:rPr>
              <a:t>muzeju</a:t>
            </a:r>
            <a:r>
              <a:rPr lang="en-US" sz="1600">
                <a:latin typeface="Century Schoolbook"/>
              </a:rPr>
              <a:t> </a:t>
            </a:r>
            <a:r>
              <a:rPr lang="en-US" sz="1600">
                <a:latin typeface="Century Schoolbook"/>
                <a:ea typeface="+mn-lt"/>
                <a:cs typeface="+mn-lt"/>
              </a:rPr>
              <a:t>-&gt;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znanstvena</a:t>
            </a:r>
            <a:r>
              <a:rPr lang="en-US" sz="1600">
                <a:latin typeface="Century Schoolbook"/>
                <a:ea typeface="+mn-lt"/>
                <a:cs typeface="+mn-lt"/>
              </a:rPr>
              <a:t>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afirmacija</a:t>
            </a:r>
            <a:r>
              <a:rPr lang="en-US" sz="1600">
                <a:latin typeface="Century Schoolbook"/>
                <a:ea typeface="+mn-lt"/>
                <a:cs typeface="+mn-lt"/>
              </a:rPr>
              <a:t> 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i</a:t>
            </a:r>
            <a:r>
              <a:rPr lang="en-US" sz="1600">
                <a:latin typeface="Century Schoolbook"/>
                <a:ea typeface="+mn-lt"/>
                <a:cs typeface="+mn-lt"/>
              </a:rPr>
              <a:t>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međunarodni</a:t>
            </a:r>
            <a:r>
              <a:rPr lang="en-US" sz="1600">
                <a:latin typeface="Century Schoolbook"/>
                <a:ea typeface="+mn-lt"/>
                <a:cs typeface="+mn-lt"/>
              </a:rPr>
              <a:t>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ugled</a:t>
            </a:r>
            <a:endParaRPr lang="en-US" sz="1600" err="1">
              <a:latin typeface="Century Schoolbook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1600" b="1" err="1">
                <a:latin typeface="Century Schoolbook"/>
              </a:rPr>
              <a:t>fokus</a:t>
            </a:r>
            <a:r>
              <a:rPr lang="en-US" sz="1600" b="1">
                <a:latin typeface="Century Schoolbook"/>
              </a:rPr>
              <a:t> </a:t>
            </a:r>
            <a:r>
              <a:rPr lang="en-US" sz="1600" b="1" err="1">
                <a:latin typeface="Century Schoolbook"/>
              </a:rPr>
              <a:t>znanstvenoga</a:t>
            </a:r>
            <a:r>
              <a:rPr lang="en-US" sz="1600" b="1">
                <a:latin typeface="Century Schoolbook"/>
              </a:rPr>
              <a:t> rada </a:t>
            </a:r>
            <a:r>
              <a:rPr lang="en-US" sz="1600">
                <a:latin typeface="Century Schoolbook"/>
              </a:rPr>
              <a:t>-&gt;</a:t>
            </a:r>
            <a:r>
              <a:rPr lang="en-US" sz="1600">
                <a:latin typeface="Century Schoolbook"/>
                <a:ea typeface="+mn-lt"/>
                <a:cs typeface="+mn-lt"/>
              </a:rPr>
              <a:t>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pozicioniranje</a:t>
            </a:r>
            <a:r>
              <a:rPr lang="en-US" sz="1600">
                <a:latin typeface="Century Schoolbook"/>
                <a:ea typeface="+mn-lt"/>
                <a:cs typeface="+mn-lt"/>
              </a:rPr>
              <a:t> Hrvatske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između</a:t>
            </a:r>
            <a:r>
              <a:rPr lang="en-US" sz="1600">
                <a:latin typeface="Century Schoolbook"/>
                <a:ea typeface="+mn-lt"/>
                <a:cs typeface="+mn-lt"/>
              </a:rPr>
              <a:t>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zapadnoga</a:t>
            </a:r>
            <a:r>
              <a:rPr lang="en-US" sz="1600">
                <a:latin typeface="Century Schoolbook"/>
                <a:ea typeface="+mn-lt"/>
                <a:cs typeface="+mn-lt"/>
              </a:rPr>
              <a:t>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rimskog</a:t>
            </a:r>
            <a:r>
              <a:rPr lang="en-US" sz="1600">
                <a:latin typeface="Century Schoolbook"/>
                <a:ea typeface="+mn-lt"/>
                <a:cs typeface="+mn-lt"/>
              </a:rPr>
              <a:t>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i</a:t>
            </a:r>
            <a:r>
              <a:rPr lang="en-US" sz="1600">
                <a:latin typeface="Century Schoolbook"/>
                <a:ea typeface="+mn-lt"/>
                <a:cs typeface="+mn-lt"/>
              </a:rPr>
              <a:t>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istočnoga</a:t>
            </a:r>
            <a:r>
              <a:rPr lang="en-US" sz="1600">
                <a:latin typeface="Century Schoolbook"/>
                <a:ea typeface="+mn-lt"/>
                <a:cs typeface="+mn-lt"/>
              </a:rPr>
              <a:t>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bizantskog</a:t>
            </a:r>
            <a:r>
              <a:rPr lang="en-US" sz="1600">
                <a:latin typeface="Century Schoolbook"/>
                <a:ea typeface="+mn-lt"/>
                <a:cs typeface="+mn-lt"/>
              </a:rPr>
              <a:t>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svijeta</a:t>
            </a:r>
            <a:endParaRPr lang="en-US" sz="1600">
              <a:latin typeface="Century Schoolbook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1600">
                <a:latin typeface="Century Schoolbook"/>
              </a:rPr>
              <a:t>ban </a:t>
            </a:r>
            <a:r>
              <a:rPr lang="en-US" sz="1600">
                <a:latin typeface="Century Schoolbook"/>
                <a:ea typeface="+mn-lt"/>
                <a:cs typeface="+mn-lt"/>
              </a:rPr>
              <a:t>Pavao Rauch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poziva</a:t>
            </a:r>
            <a:r>
              <a:rPr lang="en-US" sz="1600">
                <a:latin typeface="Century Schoolbook"/>
                <a:ea typeface="+mn-lt"/>
                <a:cs typeface="+mn-lt"/>
              </a:rPr>
              <a:t>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Šufflaya</a:t>
            </a:r>
            <a:r>
              <a:rPr lang="en-US" sz="1600">
                <a:latin typeface="Century Schoolbook"/>
                <a:ea typeface="+mn-lt"/>
                <a:cs typeface="+mn-lt"/>
              </a:rPr>
              <a:t> u Zagreb 1908. -&gt;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imenovan</a:t>
            </a:r>
            <a:r>
              <a:rPr lang="en-US" sz="1600">
                <a:latin typeface="Century Schoolbook"/>
                <a:ea typeface="+mn-lt"/>
                <a:cs typeface="+mn-lt"/>
              </a:rPr>
              <a:t>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izvanrednim</a:t>
            </a:r>
            <a:r>
              <a:rPr lang="en-US" sz="1600">
                <a:latin typeface="Century Schoolbook"/>
                <a:ea typeface="+mn-lt"/>
                <a:cs typeface="+mn-lt"/>
              </a:rPr>
              <a:t>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sveučilišnim</a:t>
            </a:r>
            <a:r>
              <a:rPr lang="en-US" sz="1600">
                <a:latin typeface="Century Schoolbook"/>
                <a:ea typeface="+mn-lt"/>
                <a:cs typeface="+mn-lt"/>
              </a:rPr>
              <a:t>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profesorom</a:t>
            </a:r>
            <a:r>
              <a:rPr lang="en-US" sz="1600">
                <a:latin typeface="Century Schoolbook"/>
                <a:ea typeface="+mn-lt"/>
                <a:cs typeface="+mn-lt"/>
              </a:rPr>
              <a:t>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na</a:t>
            </a:r>
            <a:r>
              <a:rPr lang="en-US" sz="1600">
                <a:latin typeface="Century Schoolbook"/>
                <a:ea typeface="+mn-lt"/>
                <a:cs typeface="+mn-lt"/>
              </a:rPr>
              <a:t>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katedri</a:t>
            </a:r>
            <a:r>
              <a:rPr lang="en-US" sz="1600">
                <a:latin typeface="Century Schoolbook"/>
                <a:ea typeface="+mn-lt"/>
                <a:cs typeface="+mn-lt"/>
              </a:rPr>
              <a:t> za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pomoćne</a:t>
            </a:r>
            <a:r>
              <a:rPr lang="en-US" sz="1600">
                <a:latin typeface="Century Schoolbook"/>
                <a:ea typeface="+mn-lt"/>
                <a:cs typeface="+mn-lt"/>
              </a:rPr>
              <a:t>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povijesne</a:t>
            </a:r>
            <a:r>
              <a:rPr lang="en-US" sz="1600">
                <a:latin typeface="Century Schoolbook"/>
                <a:ea typeface="+mn-lt"/>
                <a:cs typeface="+mn-lt"/>
              </a:rPr>
              <a:t>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znanosti</a:t>
            </a:r>
            <a:r>
              <a:rPr lang="en-US" sz="1600">
                <a:latin typeface="Century Schoolbook"/>
                <a:ea typeface="+mn-lt"/>
                <a:cs typeface="+mn-lt"/>
              </a:rPr>
              <a:t> u </a:t>
            </a:r>
            <a:r>
              <a:rPr lang="en-US" sz="1600" err="1">
                <a:latin typeface="Century Schoolbook"/>
                <a:ea typeface="+mn-lt"/>
                <a:cs typeface="+mn-lt"/>
              </a:rPr>
              <a:t>Zagrebu</a:t>
            </a:r>
            <a:endParaRPr lang="en-US" sz="1600" err="1">
              <a:latin typeface="Century Schoolbook"/>
            </a:endParaRPr>
          </a:p>
          <a:p>
            <a:pPr>
              <a:buFont typeface="Wingdings" panose="020B0604020202020204" pitchFamily="34" charset="0"/>
              <a:buChar char="v"/>
            </a:pPr>
            <a:endParaRPr lang="en-US" sz="1300">
              <a:latin typeface="Century Schoolbook"/>
            </a:endParaRPr>
          </a:p>
          <a:p>
            <a:pPr marL="0" indent="0">
              <a:buNone/>
            </a:pPr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175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D1D34770-47A8-402C-AF23-2B653F2D88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5658CD-2E76-BF21-7606-471E78267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45" y="623256"/>
            <a:ext cx="6361543" cy="1495425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Century Schoolbook"/>
              </a:rPr>
              <a:t>Albanologija</a:t>
            </a:r>
            <a:r>
              <a:rPr lang="en-US" sz="3600" dirty="0">
                <a:latin typeface="Century Schoolbook"/>
              </a:rPr>
              <a:t> </a:t>
            </a:r>
            <a:r>
              <a:rPr lang="en-US" sz="3600" dirty="0" err="1">
                <a:latin typeface="Century Schoolbook"/>
              </a:rPr>
              <a:t>i</a:t>
            </a:r>
            <a:r>
              <a:rPr lang="en-US" sz="3600" dirty="0">
                <a:latin typeface="Century Schoolbook"/>
              </a:rPr>
              <a:t> </a:t>
            </a:r>
            <a:r>
              <a:rPr lang="en-US" sz="3600" dirty="0" err="1">
                <a:latin typeface="Century Schoolbook"/>
              </a:rPr>
              <a:t>književni</a:t>
            </a:r>
            <a:r>
              <a:rPr lang="en-US" sz="3600" dirty="0">
                <a:latin typeface="Century Schoolbook"/>
              </a:rPr>
              <a:t> rad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8A730B-89A8-33B0-0BC8-25439936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700" i="1" dirty="0">
                <a:latin typeface="Century Schoolbook"/>
              </a:rPr>
              <a:t>U </a:t>
            </a:r>
            <a:r>
              <a:rPr lang="en-US" sz="1700" i="1" dirty="0" err="1">
                <a:latin typeface="Century Schoolbook"/>
              </a:rPr>
              <a:t>Albancima</a:t>
            </a:r>
            <a:r>
              <a:rPr lang="en-US" sz="1700" i="1" dirty="0">
                <a:latin typeface="Century Schoolbook"/>
              </a:rPr>
              <a:t> je Milan </a:t>
            </a:r>
            <a:r>
              <a:rPr lang="en-US" sz="1700" i="1" dirty="0" err="1">
                <a:latin typeface="Century Schoolbook"/>
              </a:rPr>
              <a:t>Šufflay</a:t>
            </a:r>
            <a:r>
              <a:rPr lang="en-US" sz="1700" i="1" dirty="0">
                <a:latin typeface="Century Schoolbook"/>
              </a:rPr>
              <a:t> </a:t>
            </a:r>
            <a:r>
              <a:rPr lang="en-US" sz="1700" i="1" dirty="0" err="1">
                <a:latin typeface="Century Schoolbook"/>
              </a:rPr>
              <a:t>vidio</a:t>
            </a:r>
            <a:r>
              <a:rPr lang="en-US" sz="1700" i="1" dirty="0">
                <a:latin typeface="Century Schoolbook"/>
              </a:rPr>
              <a:t> </a:t>
            </a:r>
            <a:r>
              <a:rPr lang="en-US" sz="1700" i="1" dirty="0" err="1">
                <a:latin typeface="Century Schoolbook"/>
                <a:ea typeface="+mn-lt"/>
                <a:cs typeface="+mn-lt"/>
              </a:rPr>
              <a:t>saveznike</a:t>
            </a:r>
            <a:r>
              <a:rPr lang="en-US" sz="1700" i="1" dirty="0">
                <a:latin typeface="Century Schoolbook"/>
                <a:ea typeface="+mn-lt"/>
                <a:cs typeface="+mn-lt"/>
              </a:rPr>
              <a:t> s </a:t>
            </a:r>
            <a:r>
              <a:rPr lang="en-US" sz="1700" i="1" dirty="0" err="1">
                <a:latin typeface="Century Schoolbook"/>
                <a:ea typeface="+mn-lt"/>
                <a:cs typeface="+mn-lt"/>
              </a:rPr>
              <a:t>Hrvatima</a:t>
            </a:r>
            <a:r>
              <a:rPr lang="en-US" sz="1700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700" i="1" dirty="0" err="1">
                <a:latin typeface="Century Schoolbook"/>
                <a:ea typeface="+mn-lt"/>
                <a:cs typeface="+mn-lt"/>
              </a:rPr>
              <a:t>narod</a:t>
            </a:r>
            <a:r>
              <a:rPr lang="en-US" sz="17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i="1" dirty="0" err="1">
                <a:latin typeface="Century Schoolbook"/>
                <a:ea typeface="+mn-lt"/>
                <a:cs typeface="+mn-lt"/>
              </a:rPr>
              <a:t>koji</a:t>
            </a:r>
            <a:r>
              <a:rPr lang="en-US" sz="17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i="1" dirty="0" err="1">
                <a:latin typeface="Century Schoolbook"/>
                <a:ea typeface="+mn-lt"/>
                <a:cs typeface="+mn-lt"/>
              </a:rPr>
              <a:t>će</a:t>
            </a:r>
            <a:r>
              <a:rPr lang="en-US" sz="17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i="1" dirty="0" err="1">
                <a:latin typeface="Century Schoolbook"/>
                <a:ea typeface="+mn-lt"/>
                <a:cs typeface="+mn-lt"/>
              </a:rPr>
              <a:t>uz</a:t>
            </a:r>
            <a:r>
              <a:rPr lang="en-US" sz="17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i="1" dirty="0" err="1">
                <a:latin typeface="Century Schoolbook"/>
                <a:ea typeface="+mn-lt"/>
                <a:cs typeface="+mn-lt"/>
              </a:rPr>
              <a:t>hrvatski</a:t>
            </a:r>
            <a:r>
              <a:rPr lang="en-US" sz="17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i="1" dirty="0" err="1">
                <a:latin typeface="Century Schoolbook"/>
                <a:ea typeface="+mn-lt"/>
                <a:cs typeface="+mn-lt"/>
              </a:rPr>
              <a:t>činiti</a:t>
            </a:r>
            <a:r>
              <a:rPr lang="en-US" sz="17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i="1" dirty="0" err="1">
                <a:latin typeface="Century Schoolbook"/>
                <a:ea typeface="+mn-lt"/>
                <a:cs typeface="+mn-lt"/>
              </a:rPr>
              <a:t>protutežu</a:t>
            </a:r>
            <a:r>
              <a:rPr lang="en-US" sz="17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i="1" dirty="0" err="1">
                <a:latin typeface="Century Schoolbook"/>
                <a:ea typeface="+mn-lt"/>
                <a:cs typeface="+mn-lt"/>
              </a:rPr>
              <a:t>pravoslavno-srpskoj</a:t>
            </a:r>
            <a:r>
              <a:rPr lang="en-US" sz="17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i="1" dirty="0" err="1">
                <a:latin typeface="Century Schoolbook"/>
                <a:ea typeface="+mn-lt"/>
                <a:cs typeface="+mn-lt"/>
              </a:rPr>
              <a:t>politici</a:t>
            </a:r>
            <a:r>
              <a:rPr lang="en-US" sz="17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i="1" dirty="0" err="1">
                <a:latin typeface="Century Schoolbook"/>
                <a:ea typeface="+mn-lt"/>
                <a:cs typeface="+mn-lt"/>
              </a:rPr>
              <a:t>na</a:t>
            </a:r>
            <a:r>
              <a:rPr lang="en-US" sz="17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i="1" dirty="0" err="1">
                <a:latin typeface="Century Schoolbook"/>
                <a:ea typeface="+mn-lt"/>
                <a:cs typeface="+mn-lt"/>
              </a:rPr>
              <a:t>Balkanu</a:t>
            </a:r>
            <a:r>
              <a:rPr lang="en-US" sz="1700" i="1" dirty="0">
                <a:latin typeface="Century Schoolbook"/>
                <a:ea typeface="+mn-lt"/>
                <a:cs typeface="+mn-lt"/>
              </a:rPr>
              <a:t>. (Sagrak,1998.)</a:t>
            </a:r>
            <a:endParaRPr lang="en-US" sz="1700" i="1" dirty="0">
              <a:latin typeface="Century Schoolbook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1700" dirty="0" err="1">
                <a:latin typeface="Century Schoolbook"/>
              </a:rPr>
              <a:t>albanolog</a:t>
            </a:r>
            <a:r>
              <a:rPr lang="en-US" sz="1700" dirty="0">
                <a:latin typeface="Century Schoolbook"/>
              </a:rPr>
              <a:t> </a:t>
            </a:r>
            <a:r>
              <a:rPr lang="en-US" sz="1700" dirty="0" err="1">
                <a:latin typeface="Century Schoolbook"/>
              </a:rPr>
              <a:t>svjetskoga</a:t>
            </a:r>
            <a:r>
              <a:rPr lang="en-US" sz="1700" dirty="0">
                <a:latin typeface="Century Schoolbook"/>
              </a:rPr>
              <a:t> </a:t>
            </a:r>
            <a:r>
              <a:rPr lang="en-US" sz="1700" dirty="0" err="1">
                <a:latin typeface="Century Schoolbook"/>
              </a:rPr>
              <a:t>glasa</a:t>
            </a:r>
            <a:endParaRPr lang="en-US" sz="1700" dirty="0">
              <a:latin typeface="Century Schoolbook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1700" dirty="0" err="1">
                <a:latin typeface="Century Schoolbook"/>
              </a:rPr>
              <a:t>najvažnije</a:t>
            </a:r>
            <a:r>
              <a:rPr lang="en-US" sz="1700" dirty="0">
                <a:latin typeface="Century Schoolbook"/>
              </a:rPr>
              <a:t> </a:t>
            </a:r>
            <a:r>
              <a:rPr lang="en-US" sz="1700" dirty="0" err="1">
                <a:latin typeface="Century Schoolbook"/>
              </a:rPr>
              <a:t>djelo</a:t>
            </a:r>
            <a:r>
              <a:rPr lang="en-US" sz="1700" dirty="0">
                <a:latin typeface="Century Schoolbook"/>
              </a:rPr>
              <a:t> -&gt; </a:t>
            </a:r>
            <a:r>
              <a:rPr lang="en-US" sz="1700" i="1" dirty="0" err="1">
                <a:latin typeface="Century Schoolbook"/>
              </a:rPr>
              <a:t>Srbi</a:t>
            </a:r>
            <a:r>
              <a:rPr lang="en-US" sz="1700" i="1" dirty="0">
                <a:latin typeface="Century Schoolbook"/>
              </a:rPr>
              <a:t> </a:t>
            </a:r>
            <a:r>
              <a:rPr lang="en-US" sz="1700" i="1" dirty="0" err="1">
                <a:latin typeface="Century Schoolbook"/>
              </a:rPr>
              <a:t>i</a:t>
            </a:r>
            <a:r>
              <a:rPr lang="en-US" sz="1700" i="1" dirty="0">
                <a:latin typeface="Century Schoolbook"/>
              </a:rPr>
              <a:t> </a:t>
            </a:r>
            <a:r>
              <a:rPr lang="en-US" sz="1700" i="1" dirty="0" err="1">
                <a:latin typeface="Century Schoolbook"/>
              </a:rPr>
              <a:t>Arbanasi</a:t>
            </a:r>
            <a:r>
              <a:rPr lang="en-US" sz="1700" dirty="0">
                <a:latin typeface="Century Schoolbook"/>
              </a:rPr>
              <a:t> (1925.)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1700" dirty="0" err="1">
                <a:latin typeface="Century Schoolbook"/>
                <a:ea typeface="+mn-lt"/>
                <a:cs typeface="+mn-lt"/>
              </a:rPr>
              <a:t>godine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1929.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pozvan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od </a:t>
            </a:r>
            <a:r>
              <a:rPr lang="hr-HR" sz="1700" dirty="0" err="1">
                <a:latin typeface="Century Schoolbook"/>
                <a:ea typeface="+mn-lt"/>
                <a:cs typeface="+mn-lt"/>
              </a:rPr>
              <a:t>b</a:t>
            </a:r>
            <a:r>
              <a:rPr lang="en-US" sz="1700" dirty="0" err="1" smtClean="0">
                <a:latin typeface="Century Schoolbook"/>
                <a:ea typeface="+mn-lt"/>
                <a:cs typeface="+mn-lt"/>
              </a:rPr>
              <a:t>ečke</a:t>
            </a:r>
            <a:r>
              <a:rPr lang="en-US" sz="1700" dirty="0" smtClean="0">
                <a:latin typeface="Century Schoolbook"/>
                <a:ea typeface="+mn-lt"/>
                <a:cs typeface="+mn-lt"/>
              </a:rPr>
              <a:t> </a:t>
            </a:r>
            <a:r>
              <a:rPr lang="hr-HR" sz="1700" dirty="0" err="1">
                <a:latin typeface="Century Schoolbook"/>
                <a:ea typeface="+mn-lt"/>
                <a:cs typeface="+mn-lt"/>
              </a:rPr>
              <a:t>A</a:t>
            </a:r>
            <a:r>
              <a:rPr lang="en-US" sz="1700" dirty="0" err="1" smtClean="0">
                <a:latin typeface="Century Schoolbook"/>
                <a:ea typeface="+mn-lt"/>
                <a:cs typeface="+mn-lt"/>
              </a:rPr>
              <a:t>kademije</a:t>
            </a:r>
            <a:r>
              <a:rPr lang="en-US" sz="1700" dirty="0" smtClean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da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nastavi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rad -&gt;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priprema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treći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svezak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i="1" dirty="0">
                <a:latin typeface="Century Schoolbook"/>
                <a:ea typeface="+mn-lt"/>
                <a:cs typeface="+mn-lt"/>
              </a:rPr>
              <a:t>Codex </a:t>
            </a:r>
            <a:r>
              <a:rPr lang="en-US" sz="1700" i="1" dirty="0" err="1">
                <a:latin typeface="Century Schoolbook"/>
                <a:ea typeface="+mn-lt"/>
                <a:cs typeface="+mn-lt"/>
              </a:rPr>
              <a:t>albanicus</a:t>
            </a:r>
            <a:r>
              <a:rPr lang="en-US" sz="1700" i="1" dirty="0">
                <a:latin typeface="Century Schoolbook"/>
                <a:ea typeface="+mn-lt"/>
                <a:cs typeface="+mn-lt"/>
              </a:rPr>
              <a:t> 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1700" dirty="0" err="1">
                <a:latin typeface="Century Schoolbook"/>
                <a:ea typeface="+mn-lt"/>
                <a:cs typeface="+mn-lt"/>
              </a:rPr>
              <a:t>pisao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romane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:</a:t>
            </a:r>
            <a:endParaRPr lang="en-US" sz="1700" i="1" dirty="0">
              <a:latin typeface="Century Schoolbook"/>
            </a:endParaRPr>
          </a:p>
          <a:p>
            <a:pPr marL="0" indent="0">
              <a:buNone/>
            </a:pPr>
            <a:r>
              <a:rPr lang="en-US" sz="1700" b="1" dirty="0">
                <a:latin typeface="Century Schoolbook"/>
                <a:ea typeface="+mn-lt"/>
                <a:cs typeface="+mn-lt"/>
              </a:rPr>
              <a:t>-&gt; </a:t>
            </a:r>
            <a:r>
              <a:rPr lang="en-US" sz="1700" i="1" dirty="0">
                <a:latin typeface="Century Schoolbook"/>
                <a:ea typeface="+mn-lt"/>
                <a:cs typeface="+mn-lt"/>
              </a:rPr>
              <a:t>Konstantin </a:t>
            </a:r>
            <a:r>
              <a:rPr lang="en-US" sz="1700" i="1" dirty="0" err="1">
                <a:latin typeface="Century Schoolbook"/>
                <a:ea typeface="+mn-lt"/>
                <a:cs typeface="+mn-lt"/>
              </a:rPr>
              <a:t>Balšić</a:t>
            </a:r>
            <a:r>
              <a:rPr lang="en-US" sz="17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(1920.) –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povijesni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roman</a:t>
            </a:r>
            <a:endParaRPr lang="en-US" sz="1700" dirty="0">
              <a:latin typeface="Century Schoolbook"/>
            </a:endParaRPr>
          </a:p>
          <a:p>
            <a:pPr marL="0" indent="0">
              <a:buNone/>
            </a:pPr>
            <a:r>
              <a:rPr lang="en-US" sz="1700" b="1" dirty="0">
                <a:latin typeface="Century Schoolbook"/>
                <a:ea typeface="+mn-lt"/>
                <a:cs typeface="+mn-lt"/>
              </a:rPr>
              <a:t>-&gt; </a:t>
            </a:r>
            <a:r>
              <a:rPr lang="en-US" sz="1700" i="1" dirty="0">
                <a:latin typeface="Century Schoolbook"/>
                <a:ea typeface="+mn-lt"/>
                <a:cs typeface="+mn-lt"/>
              </a:rPr>
              <a:t>Na </a:t>
            </a:r>
            <a:r>
              <a:rPr lang="en-US" sz="1700" i="1" dirty="0" err="1">
                <a:latin typeface="Century Schoolbook"/>
                <a:ea typeface="+mn-lt"/>
                <a:cs typeface="+mn-lt"/>
              </a:rPr>
              <a:t>Pacifiku</a:t>
            </a:r>
            <a:r>
              <a:rPr lang="en-US" sz="1700" i="1" dirty="0">
                <a:latin typeface="Century Schoolbook"/>
                <a:ea typeface="+mn-lt"/>
                <a:cs typeface="+mn-lt"/>
              </a:rPr>
              <a:t> 2255.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(1924.) –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prvi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hrvatski</a:t>
            </a:r>
            <a:r>
              <a:rPr lang="en-US" sz="1700" i="1" dirty="0">
                <a:latin typeface="Century Schoolbook"/>
                <a:ea typeface="+mn-lt"/>
                <a:cs typeface="+mn-lt"/>
              </a:rPr>
              <a:t> </a:t>
            </a:r>
            <a:r>
              <a:rPr lang="hr-HR" sz="1700" dirty="0" smtClean="0">
                <a:latin typeface="Century Schoolbook"/>
                <a:ea typeface="+mn-lt"/>
                <a:cs typeface="+mn-lt"/>
              </a:rPr>
              <a:t>znanstveno-fantastični</a:t>
            </a:r>
            <a:r>
              <a:rPr lang="en-US" sz="1700" dirty="0" smtClean="0">
                <a:latin typeface="Century Schoolbook"/>
                <a:ea typeface="+mn-lt"/>
                <a:cs typeface="+mn-lt"/>
              </a:rPr>
              <a:t> roman</a:t>
            </a:r>
            <a:r>
              <a:rPr lang="hr-HR" sz="1700" dirty="0" smtClean="0">
                <a:latin typeface="Century Schoolbook"/>
                <a:ea typeface="+mn-lt"/>
                <a:cs typeface="+mn-lt"/>
              </a:rPr>
              <a:t> -&gt; </a:t>
            </a:r>
            <a:r>
              <a:rPr lang="en-US" sz="1700" dirty="0" err="1" smtClean="0">
                <a:latin typeface="Century Schoolbook"/>
                <a:ea typeface="+mn-lt"/>
                <a:cs typeface="+mn-lt"/>
              </a:rPr>
              <a:t>vizionarski</a:t>
            </a:r>
            <a:r>
              <a:rPr lang="en-US" sz="1700" dirty="0" smtClean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prikaz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700" dirty="0" err="1">
                <a:latin typeface="Century Schoolbook"/>
                <a:ea typeface="+mn-lt"/>
                <a:cs typeface="+mn-lt"/>
              </a:rPr>
              <a:t>budućnosti</a:t>
            </a:r>
            <a:r>
              <a:rPr lang="en-US" sz="1700" dirty="0">
                <a:latin typeface="Century Schoolbook"/>
                <a:ea typeface="+mn-lt"/>
                <a:cs typeface="+mn-lt"/>
              </a:rPr>
              <a:t> </a:t>
            </a:r>
            <a:endParaRPr lang="en-US" sz="1700" dirty="0">
              <a:latin typeface="Century Schoolbook"/>
            </a:endParaRPr>
          </a:p>
          <a:p>
            <a:pPr>
              <a:buFont typeface="Wingdings" panose="020B0604020202020204" pitchFamily="34" charset="0"/>
              <a:buChar char="v"/>
            </a:pPr>
            <a:endParaRPr lang="en-US" sz="17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1E54EDB-F126-6660-B513-BA1F02BF9E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" t="-539" r="-835" b="9977"/>
          <a:stretch/>
        </p:blipFill>
        <p:spPr>
          <a:xfrm>
            <a:off x="7199440" y="0"/>
            <a:ext cx="499256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0790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62E597-FFFD-06A8-1FCA-8945F803F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Century Schoolbook"/>
              </a:rPr>
              <a:t>Šufflayeva</a:t>
            </a:r>
            <a:r>
              <a:rPr lang="en-US" sz="3600" dirty="0">
                <a:latin typeface="Century Schoolbook"/>
              </a:rPr>
              <a:t> </a:t>
            </a:r>
            <a:r>
              <a:rPr lang="en-US" sz="3600" dirty="0" err="1">
                <a:latin typeface="Century Schoolbook"/>
              </a:rPr>
              <a:t>teorija</a:t>
            </a:r>
            <a:r>
              <a:rPr lang="en-US" sz="3600" dirty="0">
                <a:latin typeface="Century Schoolbook"/>
              </a:rPr>
              <a:t> </a:t>
            </a:r>
            <a:r>
              <a:rPr lang="en-US" sz="3600" dirty="0" err="1">
                <a:latin typeface="Century Schoolbook"/>
              </a:rPr>
              <a:t>nacije</a:t>
            </a:r>
            <a:r>
              <a:rPr lang="en-US" sz="3600" dirty="0">
                <a:latin typeface="Century Schoolbook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290532-1D17-7573-F809-99C817AC9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70" y="1696229"/>
            <a:ext cx="1155077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sz="1400" i="1" dirty="0" err="1">
                <a:latin typeface="Century Schoolbook"/>
                <a:ea typeface="+mn-lt"/>
                <a:cs typeface="+mn-lt"/>
              </a:rPr>
              <a:t>Za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Šufflaya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je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hrvatska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nacija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organska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primordijalna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.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Ona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postoji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od „</a:t>
            </a:r>
            <a:r>
              <a:rPr lang="en-US" sz="1400" i="1" dirty="0" err="1" smtClean="0">
                <a:latin typeface="Century Schoolbook"/>
                <a:ea typeface="+mn-lt"/>
                <a:cs typeface="+mn-lt"/>
              </a:rPr>
              <a:t>iskona</a:t>
            </a:r>
            <a:r>
              <a:rPr lang="en-US" sz="1400" i="1" dirty="0" smtClean="0">
                <a:latin typeface="Century Schoolbook"/>
                <a:ea typeface="+mn-lt"/>
                <a:cs typeface="+mn-lt"/>
              </a:rPr>
              <a:t>”. 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(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Kardum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, 2020.)</a:t>
            </a:r>
            <a:endParaRPr lang="en-US" sz="1400" i="1" dirty="0">
              <a:latin typeface="Century Schoolbook"/>
            </a:endParaRPr>
          </a:p>
          <a:p>
            <a:pPr marL="0" indent="0">
              <a:buNone/>
            </a:pPr>
            <a:endParaRPr lang="en-US" sz="1400" dirty="0">
              <a:latin typeface="Century Schoolbook"/>
              <a:ea typeface="+mn-lt"/>
              <a:cs typeface="+mn-lt"/>
            </a:endParaRPr>
          </a:p>
          <a:p>
            <a:pPr marL="285750" indent="-285750">
              <a:buFont typeface="Wingdings" panose="020B0604020202020204" pitchFamily="34" charset="0"/>
              <a:buChar char="v"/>
            </a:pPr>
            <a:r>
              <a:rPr lang="en-US" sz="1400" dirty="0" err="1">
                <a:latin typeface="Century Schoolbook"/>
                <a:ea typeface="+mn-lt"/>
                <a:cs typeface="+mn-lt"/>
              </a:rPr>
              <a:t>organičko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poimanje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naroda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-&gt; 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nacija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kao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b="1" i="1" dirty="0" err="1">
                <a:latin typeface="Century Schoolbook"/>
                <a:ea typeface="+mn-lt"/>
                <a:cs typeface="+mn-lt"/>
              </a:rPr>
              <a:t>organizam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nasljedan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determiniran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poviješću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mitom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, a ne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racionalnim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političkim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dogovorom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- &gt; 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...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narod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je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pokus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stvaranja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ćelije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višeg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kolektivnog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reda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...</a:t>
            </a:r>
            <a:endParaRPr lang="en-US" sz="1400" dirty="0">
              <a:latin typeface="Century Schoolbook"/>
              <a:ea typeface="+mn-lt"/>
              <a:cs typeface="+mn-lt"/>
            </a:endParaRPr>
          </a:p>
          <a:p>
            <a:pPr marL="285750" indent="-285750">
              <a:buFont typeface="Wingdings" panose="020B0604020202020204" pitchFamily="34" charset="0"/>
              <a:buChar char="v"/>
            </a:pPr>
            <a:r>
              <a:rPr lang="en-US" sz="1400" dirty="0" err="1">
                <a:latin typeface="Century Schoolbook"/>
                <a:ea typeface="+mn-lt"/>
                <a:cs typeface="+mn-lt"/>
              </a:rPr>
              <a:t>zagovornik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b="1" dirty="0" err="1">
                <a:latin typeface="Century Schoolbook"/>
                <a:ea typeface="+mn-lt"/>
                <a:cs typeface="+mn-lt"/>
              </a:rPr>
              <a:t>organskoga</a:t>
            </a:r>
            <a:r>
              <a:rPr lang="en-US" sz="14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b="1" dirty="0" err="1">
                <a:latin typeface="Century Schoolbook"/>
                <a:ea typeface="+mn-lt"/>
                <a:cs typeface="+mn-lt"/>
              </a:rPr>
              <a:t>nacionalizma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-&gt;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udavaljavanje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od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Starčevićevoga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 smtClean="0">
                <a:latin typeface="Century Schoolbook"/>
                <a:ea typeface="+mn-lt"/>
                <a:cs typeface="+mn-lt"/>
              </a:rPr>
              <a:t>građanskog</a:t>
            </a:r>
            <a:r>
              <a:rPr lang="hr-HR" sz="1400" dirty="0" smtClean="0">
                <a:latin typeface="Century Schoolbook"/>
                <a:ea typeface="+mn-lt"/>
                <a:cs typeface="+mn-lt"/>
              </a:rPr>
              <a:t>a</a:t>
            </a:r>
            <a:r>
              <a:rPr lang="en-US" sz="1400" dirty="0" smtClean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nacionalizma</a:t>
            </a:r>
            <a:endParaRPr lang="en-US" sz="1400" i="1" dirty="0">
              <a:latin typeface="Century Schoolbook"/>
              <a:ea typeface="+mn-lt"/>
              <a:cs typeface="+mn-lt"/>
            </a:endParaRPr>
          </a:p>
          <a:p>
            <a:pPr marL="285750" indent="-285750">
              <a:buFont typeface="Wingdings"/>
              <a:buChar char="v"/>
            </a:pPr>
            <a:r>
              <a:rPr lang="en-US" sz="1400" dirty="0" err="1">
                <a:latin typeface="Century Schoolbook"/>
                <a:ea typeface="+mn-lt"/>
                <a:cs typeface="+mn-lt"/>
              </a:rPr>
              <a:t>Šufflayeva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je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nacija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organska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zajednica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koja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veže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mrtve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žive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buduće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generacije</a:t>
            </a:r>
            <a:endParaRPr lang="en-US" sz="1400" i="1" dirty="0">
              <a:latin typeface="Century Schoolbook"/>
              <a:ea typeface="+mn-lt"/>
              <a:cs typeface="+mn-lt"/>
            </a:endParaRPr>
          </a:p>
          <a:p>
            <a:pPr marL="285750" indent="-285750">
              <a:buFont typeface="Wingdings"/>
              <a:buChar char="v"/>
            </a:pPr>
            <a:r>
              <a:rPr lang="en-US" sz="1400" dirty="0" err="1">
                <a:latin typeface="Century Schoolbook"/>
                <a:ea typeface="+mn-lt"/>
                <a:cs typeface="+mn-lt"/>
              </a:rPr>
              <a:t>ključni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čimbenici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nacije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:</a:t>
            </a:r>
            <a:endParaRPr lang="en-US" sz="1400" dirty="0">
              <a:latin typeface="Century Schoolbook"/>
            </a:endParaRPr>
          </a:p>
          <a:p>
            <a:pPr marL="0" indent="0">
              <a:buNone/>
            </a:pPr>
            <a:r>
              <a:rPr lang="en-US" sz="1400" dirty="0">
                <a:latin typeface="Century Schoolbook"/>
                <a:ea typeface="+mn-lt"/>
                <a:cs typeface="+mn-lt"/>
              </a:rPr>
              <a:t>-&gt;</a:t>
            </a:r>
            <a:r>
              <a:rPr lang="en-US" sz="14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b="1" dirty="0" err="1">
                <a:latin typeface="Century Schoolbook"/>
                <a:ea typeface="+mn-lt"/>
                <a:cs typeface="+mn-lt"/>
              </a:rPr>
              <a:t>srodna</a:t>
            </a:r>
            <a:r>
              <a:rPr lang="en-US" sz="14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b="1" dirty="0" err="1">
                <a:latin typeface="Century Schoolbook"/>
                <a:ea typeface="+mn-lt"/>
                <a:cs typeface="+mn-lt"/>
              </a:rPr>
              <a:t>krv</a:t>
            </a:r>
            <a:r>
              <a:rPr lang="en-US" sz="14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(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rasni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faktor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)</a:t>
            </a:r>
            <a:endParaRPr lang="en-US" sz="1400" dirty="0">
              <a:latin typeface="Century Schoolbook"/>
            </a:endParaRPr>
          </a:p>
          <a:p>
            <a:pPr marL="0" indent="0">
              <a:buNone/>
            </a:pPr>
            <a:r>
              <a:rPr lang="en-US" sz="1400" dirty="0">
                <a:latin typeface="Century Schoolbook"/>
                <a:ea typeface="+mn-lt"/>
                <a:cs typeface="+mn-lt"/>
              </a:rPr>
              <a:t>-&gt; </a:t>
            </a:r>
            <a:r>
              <a:rPr lang="en-US" sz="1400" b="1" dirty="0" err="1">
                <a:latin typeface="Century Schoolbook"/>
                <a:ea typeface="+mn-lt"/>
                <a:cs typeface="+mn-lt"/>
              </a:rPr>
              <a:t>plastika</a:t>
            </a:r>
            <a:r>
              <a:rPr lang="en-US" sz="14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b="1" dirty="0" err="1">
                <a:latin typeface="Century Schoolbook"/>
                <a:ea typeface="+mn-lt"/>
                <a:cs typeface="+mn-lt"/>
              </a:rPr>
              <a:t>tla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(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geografski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 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geopolitički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faktor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)</a:t>
            </a:r>
            <a:endParaRPr lang="en-US" sz="1400" dirty="0">
              <a:latin typeface="Century Schoolbook"/>
            </a:endParaRPr>
          </a:p>
          <a:p>
            <a:pPr marL="0" indent="0">
              <a:buNone/>
            </a:pPr>
            <a:r>
              <a:rPr lang="en-US" sz="1400" dirty="0">
                <a:latin typeface="Century Schoolbook"/>
                <a:ea typeface="+mn-lt"/>
                <a:cs typeface="+mn-lt"/>
              </a:rPr>
              <a:t>-&gt;</a:t>
            </a:r>
            <a:r>
              <a:rPr lang="en-US" sz="14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b="1" dirty="0" err="1">
                <a:latin typeface="Century Schoolbook"/>
                <a:ea typeface="+mn-lt"/>
                <a:cs typeface="+mn-lt"/>
              </a:rPr>
              <a:t>zajednička</a:t>
            </a:r>
            <a:r>
              <a:rPr lang="en-US" sz="14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b="1" dirty="0" err="1">
                <a:latin typeface="Century Schoolbook"/>
                <a:ea typeface="+mn-lt"/>
                <a:cs typeface="+mn-lt"/>
              </a:rPr>
              <a:t>sjećanja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(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kulturni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povijesni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faktori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)</a:t>
            </a:r>
            <a:endParaRPr lang="en-US" sz="1400" dirty="0">
              <a:latin typeface="Century Schoolbook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hr-HR" sz="1400" dirty="0" err="1" smtClean="0">
                <a:latin typeface="Century Schoolbook"/>
                <a:ea typeface="+mn-lt"/>
                <a:cs typeface="+mn-lt"/>
              </a:rPr>
              <a:t>i</a:t>
            </a:r>
            <a:r>
              <a:rPr lang="en-US" sz="1400" dirty="0" err="1" smtClean="0">
                <a:latin typeface="Century Schoolbook"/>
                <a:ea typeface="+mn-lt"/>
                <a:cs typeface="+mn-lt"/>
              </a:rPr>
              <a:t>deja</a:t>
            </a:r>
            <a:r>
              <a:rPr lang="hr-HR" sz="1400" dirty="0" smtClean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smtClean="0">
                <a:latin typeface="Century Schoolbook"/>
                <a:ea typeface="+mn-lt"/>
                <a:cs typeface="+mn-lt"/>
              </a:rPr>
              <a:t> </a:t>
            </a:r>
            <a:r>
              <a:rPr lang="hr-HR" sz="1400" dirty="0" smtClean="0">
                <a:latin typeface="Century Schoolbook"/>
                <a:ea typeface="+mn-lt"/>
                <a:cs typeface="+mn-lt"/>
              </a:rPr>
              <a:t>„</a:t>
            </a:r>
            <a:r>
              <a:rPr lang="en-US" sz="1400" dirty="0" err="1" smtClean="0">
                <a:latin typeface="Century Schoolbook"/>
                <a:ea typeface="+mn-lt"/>
                <a:cs typeface="+mn-lt"/>
              </a:rPr>
              <a:t>narodnoga</a:t>
            </a:r>
            <a:r>
              <a:rPr lang="en-US" sz="1400" dirty="0" smtClean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 smtClean="0">
                <a:latin typeface="Century Schoolbook"/>
                <a:ea typeface="+mn-lt"/>
                <a:cs typeface="+mn-lt"/>
              </a:rPr>
              <a:t>mistva</a:t>
            </a:r>
            <a:r>
              <a:rPr lang="hr-HR" sz="1400" dirty="0" smtClean="0">
                <a:latin typeface="Century Schoolbook"/>
                <a:ea typeface="+mn-lt"/>
                <a:cs typeface="+mn-lt"/>
              </a:rPr>
              <a:t>”</a:t>
            </a:r>
            <a:r>
              <a:rPr lang="en-US" sz="1400" dirty="0" smtClean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koja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leži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u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narodnoj</a:t>
            </a:r>
            <a:r>
              <a:rPr lang="en-US" sz="1400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dirty="0" err="1">
                <a:latin typeface="Century Schoolbook"/>
                <a:ea typeface="+mn-lt"/>
                <a:cs typeface="+mn-lt"/>
              </a:rPr>
              <a:t>prošlosti</a:t>
            </a:r>
            <a:endParaRPr lang="en-US" sz="1400" dirty="0">
              <a:latin typeface="Century Schoolbook"/>
              <a:ea typeface="+mn-lt"/>
              <a:cs typeface="+mn-lt"/>
            </a:endParaRPr>
          </a:p>
          <a:p>
            <a:pPr marL="0" indent="0">
              <a:buNone/>
            </a:pPr>
            <a:endParaRPr lang="en-US" sz="1400" i="1" dirty="0">
              <a:latin typeface="Century Schoolbook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400" i="1" dirty="0">
                <a:latin typeface="Century Schoolbook"/>
                <a:ea typeface="+mn-lt"/>
                <a:cs typeface="+mn-lt"/>
              </a:rPr>
              <a:t>Kao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što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ne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može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biti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individualnoga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jastva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bez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pamćenja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tako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nema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ni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narodne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svijesti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bez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kolektivnog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pamćenja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bez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nacionalne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historije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.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Zato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tako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zvani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historicizam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ili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pozivanje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na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narodnu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historiju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nije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nikakav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snobizam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ili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igrarija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pojednih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učenjaka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već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kategorički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imperativ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b="1" i="1" dirty="0" err="1">
                <a:latin typeface="Century Schoolbook"/>
                <a:ea typeface="+mn-lt"/>
                <a:cs typeface="+mn-lt"/>
              </a:rPr>
              <a:t>narodnog</a:t>
            </a:r>
            <a:r>
              <a:rPr lang="en-US" sz="1400" b="1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b="1" i="1" dirty="0" err="1">
                <a:latin typeface="Century Schoolbook"/>
                <a:ea typeface="+mn-lt"/>
                <a:cs typeface="+mn-lt"/>
              </a:rPr>
              <a:t>mistva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. (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Hrvatska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misao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, 1929.)</a:t>
            </a:r>
            <a:endParaRPr lang="en-US" sz="1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i="1" dirty="0" err="1">
                <a:latin typeface="Century Schoolbook"/>
                <a:ea typeface="+mn-lt"/>
                <a:cs typeface="+mn-lt"/>
              </a:rPr>
              <a:t>Iz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izbornih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je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žara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banske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Hrvatske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dvaput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do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sada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sukljala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hrvatska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historija</a:t>
            </a:r>
            <a:r>
              <a:rPr lang="en-US" sz="1400" b="1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400" b="1" i="1" dirty="0" err="1">
                <a:latin typeface="Century Schoolbook"/>
                <a:ea typeface="+mn-lt"/>
                <a:cs typeface="+mn-lt"/>
              </a:rPr>
              <a:t>vjera</a:t>
            </a:r>
            <a:r>
              <a:rPr lang="en-US" sz="1400" b="1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b="1" i="1" dirty="0" err="1">
                <a:latin typeface="Century Schoolbook"/>
                <a:ea typeface="+mn-lt"/>
                <a:cs typeface="+mn-lt"/>
              </a:rPr>
              <a:t>otaca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zapadne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kulture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nošena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baštisnkim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jedinicama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b="1" i="1" dirty="0" err="1">
                <a:latin typeface="Century Schoolbook"/>
                <a:ea typeface="+mn-lt"/>
                <a:cs typeface="+mn-lt"/>
              </a:rPr>
              <a:t>seljačke</a:t>
            </a:r>
            <a:r>
              <a:rPr lang="en-US" sz="1400" b="1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b="1" i="1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400" b="1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b="1" i="1" dirty="0" err="1">
                <a:latin typeface="Century Schoolbook"/>
                <a:ea typeface="+mn-lt"/>
                <a:cs typeface="+mn-lt"/>
              </a:rPr>
              <a:t>građanske</a:t>
            </a:r>
            <a:r>
              <a:rPr lang="en-US" sz="1400" b="1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b="1" i="1" dirty="0" err="1">
                <a:latin typeface="Century Schoolbook"/>
                <a:ea typeface="+mn-lt"/>
                <a:cs typeface="+mn-lt"/>
              </a:rPr>
              <a:t>krvi</a:t>
            </a:r>
            <a:r>
              <a:rPr lang="en-US" sz="1400" b="1" i="1" dirty="0">
                <a:latin typeface="Century Schoolbook"/>
                <a:ea typeface="+mn-lt"/>
                <a:cs typeface="+mn-lt"/>
              </a:rPr>
              <a:t>.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Ona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će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sukljati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dalje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jednako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moćno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dok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bude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izbora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hrvatske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krvi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dok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djedovi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žive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u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našim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žilama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, a mi u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krvi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naše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djece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. (Hrvatsko </a:t>
            </a:r>
            <a:r>
              <a:rPr lang="en-US" sz="1400" i="1" dirty="0" err="1">
                <a:latin typeface="Century Schoolbook"/>
                <a:ea typeface="+mn-lt"/>
                <a:cs typeface="+mn-lt"/>
              </a:rPr>
              <a:t>pravo</a:t>
            </a:r>
            <a:r>
              <a:rPr lang="en-US" sz="1400" i="1" dirty="0">
                <a:latin typeface="Century Schoolbook"/>
                <a:ea typeface="+mn-lt"/>
                <a:cs typeface="+mn-lt"/>
              </a:rPr>
              <a:t>, 1924.)</a:t>
            </a:r>
            <a:endParaRPr lang="en-US" sz="1400" i="1" dirty="0">
              <a:latin typeface="Century Schoolbook"/>
            </a:endParaRPr>
          </a:p>
          <a:p>
            <a:pPr marL="0" indent="0">
              <a:buNone/>
            </a:pPr>
            <a:endParaRPr lang="en-US" sz="1400" dirty="0">
              <a:latin typeface="Century Schoolbook"/>
            </a:endParaRPr>
          </a:p>
          <a:p>
            <a:pPr marL="0" indent="0">
              <a:buNone/>
            </a:pPr>
            <a:endParaRPr lang="en-US" sz="1400" i="1" dirty="0">
              <a:latin typeface="Century Schoolbook"/>
            </a:endParaRPr>
          </a:p>
          <a:p>
            <a:pPr marL="0" indent="0">
              <a:buNone/>
            </a:pPr>
            <a:endParaRPr lang="en-US" sz="1800" i="1" dirty="0">
              <a:latin typeface="Century Schoolbook"/>
            </a:endParaRPr>
          </a:p>
          <a:p>
            <a:pPr marL="0" indent="0">
              <a:buNone/>
            </a:pPr>
            <a:endParaRPr lang="en-US" sz="1800" dirty="0">
              <a:latin typeface="Century Schoolbook"/>
            </a:endParaRPr>
          </a:p>
          <a:p>
            <a:pPr marL="0" indent="0">
              <a:buNone/>
            </a:pPr>
            <a:endParaRPr lang="en-US" dirty="0">
              <a:latin typeface="Aptos"/>
            </a:endParaRPr>
          </a:p>
          <a:p>
            <a:pPr marL="0" indent="0">
              <a:buNone/>
            </a:pPr>
            <a:endParaRPr lang="en-US" dirty="0">
              <a:latin typeface="Aptos"/>
            </a:endParaRPr>
          </a:p>
          <a:p>
            <a:pPr marL="285750" indent="-285750">
              <a:buFont typeface="Wingdings" panose="020B0604020202020204" pitchFamily="34" charset="0"/>
              <a:buChar char="v"/>
            </a:pPr>
            <a:endParaRPr lang="en-US" sz="1800" dirty="0">
              <a:latin typeface="Century Schoolbook"/>
            </a:endParaRPr>
          </a:p>
          <a:p>
            <a:pPr marL="285750" indent="-285750">
              <a:buFont typeface="Wingdings" panose="020B0604020202020204" pitchFamily="34" charset="0"/>
              <a:buChar char="v"/>
            </a:pPr>
            <a:endParaRPr lang="en-US" sz="1800" dirty="0">
              <a:latin typeface="Century Schoolbook"/>
            </a:endParaRPr>
          </a:p>
          <a:p>
            <a:pPr marL="0" indent="0">
              <a:buNone/>
            </a:pPr>
            <a:endParaRPr lang="en-US" sz="1800" dirty="0">
              <a:latin typeface="Century Schoolbook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6688E73-49B9-4052-A836-D248C825D7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B6AEE0C-07FE-4154-BC7C-2F20530BC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6C7BE6-CA24-8EAE-334F-68571627B7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1641" r="2864" b="54877"/>
          <a:stretch/>
        </p:blipFill>
        <p:spPr>
          <a:xfrm>
            <a:off x="0" y="10"/>
            <a:ext cx="12193526" cy="68625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EA70AF-752F-D786-2966-55A55C46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5155263" cy="5571899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  <a:latin typeface="Century Schoolbook"/>
              </a:rPr>
              <a:t>Ideolog</a:t>
            </a:r>
            <a:r>
              <a:rPr lang="en-US" sz="4000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Century Schoolbook"/>
              </a:rPr>
              <a:t>hrvatskoga</a:t>
            </a:r>
            <a:r>
              <a:rPr lang="en-US" sz="4000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Century Schoolbook"/>
              </a:rPr>
              <a:t>nacionaliteta</a:t>
            </a:r>
            <a:r>
              <a:rPr lang="en-US" dirty="0">
                <a:latin typeface="Century Schoolbook"/>
              </a:rPr>
              <a:t/>
            </a:r>
            <a:br>
              <a:rPr lang="en-US" dirty="0">
                <a:latin typeface="Century Schoolbook"/>
              </a:rPr>
            </a:br>
            <a:endParaRPr lang="en-US" dirty="0">
              <a:solidFill>
                <a:srgbClr val="FFFFFF"/>
              </a:solidFill>
              <a:latin typeface="Century Schoolboo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24EB9C-B8D6-33B4-50C1-5249F0F8F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0394" y="959755"/>
            <a:ext cx="5877291" cy="557189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Wingdings"/>
              <a:buChar char="v"/>
            </a:pP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uvjereni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</a:rPr>
              <a:t>starčevićanac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i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 </a:t>
            </a: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branitelj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hrvatskoga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državnog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prava</a:t>
            </a:r>
            <a:endParaRPr lang="en-US" sz="1400" dirty="0">
              <a:solidFill>
                <a:srgbClr val="FFFFFF"/>
              </a:solidFill>
              <a:latin typeface="Century Schoolbook"/>
            </a:endParaRPr>
          </a:p>
          <a:p>
            <a:pPr marL="0" indent="0">
              <a:buNone/>
            </a:pPr>
            <a:r>
              <a:rPr lang="en-US" sz="1400" i="1" dirty="0">
                <a:solidFill>
                  <a:srgbClr val="FFFFFF"/>
                </a:solidFill>
                <a:latin typeface="Century Schoolbook"/>
              </a:rPr>
              <a:t>Danas,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</a:rPr>
              <a:t>kad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</a:rPr>
              <a:t>na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</a:rPr>
              <a:t>geografskoj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</a:rPr>
              <a:t>mapi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</a:rPr>
              <a:t> Europe ne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</a:rPr>
              <a:t>postoji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</a:rPr>
              <a:t>ni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</a:rPr>
              <a:t>najmanja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</a:rPr>
              <a:t>Hrvatska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</a:rPr>
              <a:t>, u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</a:rPr>
              <a:t>dušama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</a:rPr>
              <a:t>milijuna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</a:rPr>
              <a:t>ipak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</a:rPr>
              <a:t>svježe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</a:rPr>
              <a:t>živi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</a:rPr>
              <a:t>moćna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</a:rPr>
              <a:t>svijest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</a:rPr>
              <a:t> o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</a:rPr>
              <a:t>Velikoj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</a:rPr>
              <a:t>Hrvatskoj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</a:rPr>
              <a:t>.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</a:rPr>
              <a:t>Tu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</a:rPr>
              <a:t>moćnu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</a:rPr>
              <a:t>svijest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</a:rPr>
              <a:t>pruža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</a:rPr>
              <a:t>tisućljetno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</a:rPr>
              <a:t>neprekinuto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</a:rPr>
              <a:t>narodno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</a:rPr>
              <a:t>pamćenje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</a:rPr>
              <a:t>i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</a:rPr>
              <a:t> hrvatsko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</a:rPr>
              <a:t>državno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</a:rPr>
              <a:t>pravo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</a:rPr>
              <a:t>. (Pantheon, 1929.)</a:t>
            </a:r>
            <a:endParaRPr lang="en-US" sz="1400" dirty="0">
              <a:solidFill>
                <a:srgbClr val="FFFFFF"/>
              </a:solidFill>
            </a:endParaRPr>
          </a:p>
          <a:p>
            <a:pPr>
              <a:buFont typeface="Wingdings" panose="020B0604020202020204" pitchFamily="34" charset="0"/>
              <a:buChar char="v"/>
            </a:pPr>
            <a:endParaRPr lang="en-US" sz="1400" dirty="0">
              <a:solidFill>
                <a:srgbClr val="FFFFFF"/>
              </a:solidFill>
              <a:latin typeface="Century Schoolbook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nacionalni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identitet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 -&gt; </a:t>
            </a: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relacijski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 -&gt; </a:t>
            </a: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formira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 u </a:t>
            </a: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odnosu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na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 „</a:t>
            </a: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Drugoga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” -&gt; </a:t>
            </a: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Šufflayev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 „</a:t>
            </a: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Drugi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” - </a:t>
            </a: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Srbi</a:t>
            </a:r>
            <a:endParaRPr lang="en-US" sz="1400" dirty="0">
              <a:solidFill>
                <a:srgbClr val="FFFFFF"/>
              </a:solidFill>
              <a:latin typeface="Century Schoolbook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1400" b="1" dirty="0">
                <a:solidFill>
                  <a:srgbClr val="FFFFFF"/>
                </a:solidFill>
                <a:latin typeface="Century Schoolbook"/>
              </a:rPr>
              <a:t>nova </a:t>
            </a:r>
            <a:r>
              <a:rPr lang="en-US" sz="1400" b="1" dirty="0" err="1">
                <a:solidFill>
                  <a:srgbClr val="FFFFFF"/>
                </a:solidFill>
                <a:latin typeface="Century Schoolbook"/>
              </a:rPr>
              <a:t>nacionalna</a:t>
            </a:r>
            <a:r>
              <a:rPr lang="en-US" sz="1400" b="1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Century Schoolbook"/>
              </a:rPr>
              <a:t>paradigma</a:t>
            </a:r>
            <a:r>
              <a:rPr lang="en-US" sz="1400" b="1" dirty="0">
                <a:solidFill>
                  <a:srgbClr val="FFFFFF"/>
                </a:solidFill>
                <a:latin typeface="Century Schoolbook"/>
              </a:rPr>
              <a:t> u </a:t>
            </a:r>
            <a:r>
              <a:rPr lang="en-US" sz="1400" b="1" dirty="0" err="1">
                <a:solidFill>
                  <a:srgbClr val="FFFFFF"/>
                </a:solidFill>
                <a:latin typeface="Century Schoolbook"/>
              </a:rPr>
              <a:t>prvoj</a:t>
            </a:r>
            <a:r>
              <a:rPr lang="en-US" sz="1400" b="1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Century Schoolbook"/>
              </a:rPr>
              <a:t>polovici</a:t>
            </a:r>
            <a:r>
              <a:rPr lang="en-US" sz="1400" b="1" dirty="0">
                <a:solidFill>
                  <a:srgbClr val="FFFFFF"/>
                </a:solidFill>
                <a:latin typeface="Century Schoolbook"/>
              </a:rPr>
              <a:t> XX. </a:t>
            </a:r>
            <a:r>
              <a:rPr lang="en-US" sz="1400" b="1" dirty="0" err="1">
                <a:solidFill>
                  <a:srgbClr val="FFFFFF"/>
                </a:solidFill>
                <a:latin typeface="Century Schoolbook"/>
              </a:rPr>
              <a:t>stoljeća</a:t>
            </a:r>
            <a:r>
              <a:rPr lang="en-US" sz="1400" b="1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-&gt; </a:t>
            </a: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intelektualci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: </a:t>
            </a: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Šufflay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Pilar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, Lukas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fokus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: </a:t>
            </a: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antijugoslavenstvo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antisrpstvo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antikomunizam</a:t>
            </a:r>
            <a:endParaRPr lang="en-US" sz="1400" dirty="0">
              <a:solidFill>
                <a:srgbClr val="FFFFFF"/>
              </a:solidFill>
              <a:latin typeface="Century Schoolbook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minorizacija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značenja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jezika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 u </a:t>
            </a: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konstruiranju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nacije</a:t>
            </a:r>
            <a:endParaRPr lang="en-US" sz="1400" dirty="0">
              <a:solidFill>
                <a:srgbClr val="FFFFFF"/>
              </a:solidFill>
              <a:latin typeface="Century Schoolbook"/>
            </a:endParaRPr>
          </a:p>
          <a:p>
            <a:pPr marL="0" indent="0">
              <a:buNone/>
            </a:pP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Zajednički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jezik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sam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po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sebi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nipošto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 ne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stvara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naciju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.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Kroz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dugi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niz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vjekova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jezik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čak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razbija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nekad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jedinstvena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plemena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,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kako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 to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uči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glotologija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uopće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, a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indoevropska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komparativna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filologija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napose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. (Hrvatsko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pravo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, 1924.</a:t>
            </a:r>
            <a:r>
              <a:rPr lang="en-US" sz="1400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)</a:t>
            </a:r>
            <a:endParaRPr lang="en-US" sz="1400" dirty="0">
              <a:solidFill>
                <a:srgbClr val="FFFFFF"/>
              </a:solidFill>
              <a:latin typeface="Century Schoolbook"/>
            </a:endParaRPr>
          </a:p>
          <a:p>
            <a:pPr>
              <a:buFont typeface="Wingdings" panose="020B0604020202020204" pitchFamily="34" charset="0"/>
              <a:buChar char="v"/>
            </a:pPr>
            <a:endParaRPr lang="en-US" sz="1400" dirty="0">
              <a:solidFill>
                <a:srgbClr val="FFFFFF"/>
              </a:solidFill>
              <a:latin typeface="Century Schoolbook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katolička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vjera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kao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distinktivno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obilježje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spram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Srba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 u </a:t>
            </a: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vjerskom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 </a:t>
            </a: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i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civilizacijskom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Century Schoolbook"/>
              </a:rPr>
              <a:t>smislu</a:t>
            </a:r>
            <a:r>
              <a:rPr lang="en-US" sz="1400" dirty="0">
                <a:solidFill>
                  <a:srgbClr val="FFFFFF"/>
                </a:solidFill>
                <a:latin typeface="Century Schoolbook"/>
              </a:rPr>
              <a:t> -&gt;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</a:rPr>
              <a:t>predziđe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</a:rPr>
              <a:t>kršćanstva</a:t>
            </a:r>
            <a:endParaRPr lang="en-US" sz="1400" i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Vjera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,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sižući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preko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sloja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krvnih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veza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 u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najdublju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podsvijest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svakog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pojedinca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,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bitni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 je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atribut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narodne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duše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. (Hrvatsko </a:t>
            </a:r>
            <a:r>
              <a:rPr lang="en-US" sz="1400" i="1" dirty="0" err="1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pravo</a:t>
            </a:r>
            <a:r>
              <a:rPr lang="en-US" sz="1400" i="1" dirty="0">
                <a:solidFill>
                  <a:srgbClr val="FFFFFF"/>
                </a:solidFill>
                <a:latin typeface="Century Schoolbook"/>
                <a:ea typeface="+mn-lt"/>
                <a:cs typeface="+mn-lt"/>
              </a:rPr>
              <a:t>, 1924.)</a:t>
            </a:r>
            <a:endParaRPr lang="en-US" sz="1400" i="1" dirty="0">
              <a:solidFill>
                <a:srgbClr val="FFFFFF"/>
              </a:solidFill>
              <a:latin typeface="Century Schoolbook"/>
            </a:endParaRPr>
          </a:p>
          <a:p>
            <a:pPr marL="0" indent="0">
              <a:buNone/>
            </a:pPr>
            <a:endParaRPr lang="en-US" sz="1400" dirty="0">
              <a:solidFill>
                <a:srgbClr val="FFFFFF"/>
              </a:solidFill>
              <a:latin typeface="Century Schoolbook"/>
              <a:ea typeface="+mn-lt"/>
              <a:cs typeface="+mn-lt"/>
            </a:endParaRPr>
          </a:p>
          <a:p>
            <a:pPr marL="0" indent="0">
              <a:buNone/>
            </a:pP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45A099-7298-6353-93FA-B6E044E9C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181" y="1710606"/>
            <a:ext cx="10515600" cy="435133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dirty="0" err="1">
                <a:latin typeface="Century Schoolbook"/>
              </a:rPr>
              <a:t>političko-povijesni</a:t>
            </a:r>
            <a:r>
              <a:rPr lang="en-US" dirty="0">
                <a:latin typeface="Century Schoolbook"/>
              </a:rPr>
              <a:t> </a:t>
            </a:r>
            <a:r>
              <a:rPr lang="en-US" dirty="0" err="1">
                <a:latin typeface="Century Schoolbook"/>
              </a:rPr>
              <a:t>esej</a:t>
            </a:r>
            <a:r>
              <a:rPr lang="en-US" dirty="0">
                <a:latin typeface="Century Schoolbook"/>
              </a:rPr>
              <a:t> </a:t>
            </a:r>
            <a:r>
              <a:rPr lang="en-US" i="1" dirty="0" err="1">
                <a:latin typeface="Century Schoolbook"/>
              </a:rPr>
              <a:t>Dubine</a:t>
            </a:r>
            <a:r>
              <a:rPr lang="en-US" i="1" dirty="0">
                <a:latin typeface="Century Schoolbook"/>
              </a:rPr>
              <a:t> </a:t>
            </a:r>
            <a:r>
              <a:rPr lang="en-US" i="1" dirty="0" err="1">
                <a:latin typeface="Century Schoolbook"/>
              </a:rPr>
              <a:t>narodne</a:t>
            </a:r>
            <a:r>
              <a:rPr lang="en-US" i="1" dirty="0">
                <a:latin typeface="Century Schoolbook"/>
              </a:rPr>
              <a:t> </a:t>
            </a:r>
            <a:r>
              <a:rPr lang="en-US" i="1" dirty="0" err="1">
                <a:latin typeface="Century Schoolbook"/>
              </a:rPr>
              <a:t>svijesti</a:t>
            </a:r>
            <a:r>
              <a:rPr lang="en-US" i="1" dirty="0">
                <a:latin typeface="Century Schoolbook"/>
              </a:rPr>
              <a:t> - </a:t>
            </a:r>
            <a:r>
              <a:rPr lang="en-US" i="1" dirty="0" err="1">
                <a:latin typeface="Century Schoolbook"/>
              </a:rPr>
              <a:t>Radić</a:t>
            </a:r>
            <a:r>
              <a:rPr lang="en-US" i="1" dirty="0">
                <a:latin typeface="Century Schoolbook"/>
              </a:rPr>
              <a:t>, </a:t>
            </a:r>
            <a:r>
              <a:rPr lang="en-US" i="1" dirty="0" err="1">
                <a:latin typeface="Century Schoolbook"/>
              </a:rPr>
              <a:t>Bethlen</a:t>
            </a:r>
            <a:r>
              <a:rPr lang="en-US" i="1" dirty="0">
                <a:latin typeface="Century Schoolbook"/>
              </a:rPr>
              <a:t> </a:t>
            </a:r>
            <a:r>
              <a:rPr lang="en-US" i="1" dirty="0" err="1">
                <a:latin typeface="Century Schoolbook"/>
              </a:rPr>
              <a:t>i</a:t>
            </a:r>
            <a:r>
              <a:rPr lang="en-US" i="1" dirty="0">
                <a:latin typeface="Century Schoolbook"/>
              </a:rPr>
              <a:t> Mussolini </a:t>
            </a:r>
            <a:r>
              <a:rPr lang="en-US" dirty="0">
                <a:latin typeface="Century Schoolbook"/>
              </a:rPr>
              <a:t>-&gt; </a:t>
            </a:r>
            <a:r>
              <a:rPr lang="en-US" dirty="0" err="1">
                <a:latin typeface="Century Schoolbook"/>
              </a:rPr>
              <a:t>argumentacija</a:t>
            </a:r>
            <a:r>
              <a:rPr lang="en-US" dirty="0">
                <a:latin typeface="Century Schoolbook"/>
              </a:rPr>
              <a:t> </a:t>
            </a:r>
            <a:r>
              <a:rPr lang="en-US" dirty="0" err="1">
                <a:latin typeface="Century Schoolbook"/>
              </a:rPr>
              <a:t>starčevićanskoga</a:t>
            </a:r>
            <a:r>
              <a:rPr lang="en-US" dirty="0">
                <a:latin typeface="Century Schoolbook"/>
              </a:rPr>
              <a:t> </a:t>
            </a:r>
            <a:r>
              <a:rPr lang="en-US" dirty="0" err="1">
                <a:latin typeface="Century Schoolbook"/>
              </a:rPr>
              <a:t>historizma</a:t>
            </a:r>
            <a:r>
              <a:rPr lang="en-US" dirty="0">
                <a:latin typeface="Century Schoolbook"/>
              </a:rPr>
              <a:t> </a:t>
            </a:r>
            <a:endParaRPr lang="en-US" dirty="0"/>
          </a:p>
          <a:p>
            <a:pPr>
              <a:buFont typeface="Wingdings" panose="020B0604020202020204" pitchFamily="34" charset="0"/>
              <a:buChar char="v"/>
            </a:pPr>
            <a:r>
              <a:rPr lang="en-US" dirty="0" err="1">
                <a:latin typeface="Century Schoolbook"/>
                <a:ea typeface="+mn-lt"/>
                <a:cs typeface="+mn-lt"/>
              </a:rPr>
              <a:t>države</a:t>
            </a:r>
            <a:r>
              <a:rPr lang="en-US" dirty="0">
                <a:latin typeface="Century Schoolbook"/>
                <a:ea typeface="+mn-lt"/>
                <a:cs typeface="+mn-lt"/>
              </a:rPr>
              <a:t>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trebaju</a:t>
            </a:r>
            <a:r>
              <a:rPr lang="en-US" dirty="0">
                <a:latin typeface="Century Schoolbook"/>
                <a:ea typeface="+mn-lt"/>
                <a:cs typeface="+mn-lt"/>
              </a:rPr>
              <a:t>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biti</a:t>
            </a:r>
            <a:r>
              <a:rPr lang="en-US" dirty="0">
                <a:latin typeface="Century Schoolbook"/>
                <a:ea typeface="+mn-lt"/>
                <a:cs typeface="+mn-lt"/>
              </a:rPr>
              <a:t>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izraz</a:t>
            </a:r>
            <a:r>
              <a:rPr lang="en-US" dirty="0">
                <a:latin typeface="Century Schoolbook"/>
                <a:ea typeface="+mn-lt"/>
                <a:cs typeface="+mn-lt"/>
              </a:rPr>
              <a:t>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narodne</a:t>
            </a:r>
            <a:r>
              <a:rPr lang="en-US" dirty="0">
                <a:latin typeface="Century Schoolbook"/>
                <a:ea typeface="+mn-lt"/>
                <a:cs typeface="+mn-lt"/>
              </a:rPr>
              <a:t>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svijesti</a:t>
            </a:r>
            <a:r>
              <a:rPr lang="en-US" dirty="0">
                <a:latin typeface="Century Schoolbook"/>
                <a:ea typeface="+mn-lt"/>
                <a:cs typeface="+mn-lt"/>
              </a:rPr>
              <a:t>, a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vođe</a:t>
            </a:r>
            <a:r>
              <a:rPr lang="en-US" dirty="0">
                <a:latin typeface="Century Schoolbook"/>
                <a:ea typeface="+mn-lt"/>
                <a:cs typeface="+mn-lt"/>
              </a:rPr>
              <a:t>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naroda</a:t>
            </a:r>
            <a:r>
              <a:rPr lang="en-US" dirty="0">
                <a:latin typeface="Century Schoolbook"/>
                <a:ea typeface="+mn-lt"/>
                <a:cs typeface="+mn-lt"/>
              </a:rPr>
              <a:t>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odraz</a:t>
            </a:r>
            <a:r>
              <a:rPr lang="en-US" dirty="0">
                <a:latin typeface="Century Schoolbook"/>
                <a:ea typeface="+mn-lt"/>
                <a:cs typeface="+mn-lt"/>
              </a:rPr>
              <a:t>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organske</a:t>
            </a:r>
            <a:r>
              <a:rPr lang="en-US" dirty="0">
                <a:latin typeface="Century Schoolbook"/>
                <a:ea typeface="+mn-lt"/>
                <a:cs typeface="+mn-lt"/>
              </a:rPr>
              <a:t>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povezanosti</a:t>
            </a:r>
            <a:r>
              <a:rPr lang="en-US" dirty="0">
                <a:latin typeface="Century Schoolbook"/>
                <a:ea typeface="+mn-lt"/>
                <a:cs typeface="+mn-lt"/>
              </a:rPr>
              <a:t>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sa</a:t>
            </a:r>
            <a:r>
              <a:rPr lang="en-US" dirty="0">
                <a:latin typeface="Century Schoolbook"/>
                <a:ea typeface="+mn-lt"/>
                <a:cs typeface="+mn-lt"/>
              </a:rPr>
              <a:t> </a:t>
            </a:r>
            <a:r>
              <a:rPr lang="hr-HR" dirty="0" smtClean="0">
                <a:latin typeface="Century Schoolbook"/>
                <a:ea typeface="+mn-lt"/>
                <a:cs typeface="+mn-lt"/>
              </a:rPr>
              <a:t>„</a:t>
            </a:r>
            <a:r>
              <a:rPr lang="en-US" dirty="0" err="1" smtClean="0">
                <a:latin typeface="Century Schoolbook"/>
                <a:ea typeface="+mn-lt"/>
                <a:cs typeface="+mn-lt"/>
              </a:rPr>
              <a:t>zemljom</a:t>
            </a:r>
            <a:r>
              <a:rPr lang="en-US" dirty="0" smtClean="0">
                <a:latin typeface="Century Schoolbook"/>
                <a:ea typeface="+mn-lt"/>
                <a:cs typeface="+mn-lt"/>
              </a:rPr>
              <a:t>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dirty="0">
                <a:latin typeface="Century Schoolbook"/>
                <a:ea typeface="+mn-lt"/>
                <a:cs typeface="+mn-lt"/>
              </a:rPr>
              <a:t> </a:t>
            </a:r>
            <a:r>
              <a:rPr lang="en-US" dirty="0" err="1" smtClean="0">
                <a:latin typeface="Century Schoolbook"/>
                <a:ea typeface="+mn-lt"/>
                <a:cs typeface="+mn-lt"/>
              </a:rPr>
              <a:t>mrtvima</a:t>
            </a:r>
            <a:r>
              <a:rPr lang="hr-HR" dirty="0" smtClean="0">
                <a:latin typeface="Century Schoolbook"/>
                <a:ea typeface="+mn-lt"/>
                <a:cs typeface="+mn-lt"/>
              </a:rPr>
              <a:t>”</a:t>
            </a:r>
            <a:endParaRPr lang="en-US" dirty="0">
              <a:latin typeface="Century Schoolbook"/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b="1" dirty="0" err="1">
                <a:latin typeface="Century Schoolbook"/>
              </a:rPr>
              <a:t>Pitanje</a:t>
            </a:r>
            <a:r>
              <a:rPr lang="en-US" b="1" dirty="0">
                <a:latin typeface="Century Schoolbook"/>
              </a:rPr>
              <a:t>: </a:t>
            </a:r>
            <a:r>
              <a:rPr lang="en-US" b="1" dirty="0" err="1">
                <a:latin typeface="Century Schoolbook"/>
              </a:rPr>
              <a:t>zašto</a:t>
            </a:r>
            <a:r>
              <a:rPr lang="en-US" b="1" dirty="0">
                <a:latin typeface="Century Schoolbook"/>
              </a:rPr>
              <a:t> </a:t>
            </a:r>
            <a:r>
              <a:rPr lang="en-US" b="1" dirty="0" err="1">
                <a:latin typeface="Century Schoolbook"/>
              </a:rPr>
              <a:t>su</a:t>
            </a:r>
            <a:r>
              <a:rPr lang="en-US" b="1" dirty="0">
                <a:latin typeface="Century Schoolbook"/>
              </a:rPr>
              <a:t> </a:t>
            </a:r>
            <a:r>
              <a:rPr lang="hr-HR" b="1" dirty="0" smtClean="0">
                <a:latin typeface="Century Schoolbook"/>
              </a:rPr>
              <a:t>Radić, </a:t>
            </a:r>
            <a:r>
              <a:rPr lang="hr-HR" b="1" dirty="0" err="1" smtClean="0">
                <a:latin typeface="Century Schoolbook"/>
              </a:rPr>
              <a:t>Bethlen</a:t>
            </a:r>
            <a:r>
              <a:rPr lang="hr-HR" b="1" dirty="0" smtClean="0">
                <a:latin typeface="Century Schoolbook"/>
              </a:rPr>
              <a:t>, </a:t>
            </a:r>
            <a:r>
              <a:rPr lang="en-US" b="1" dirty="0" smtClean="0">
                <a:latin typeface="Century Schoolbook"/>
              </a:rPr>
              <a:t>Mussolini</a:t>
            </a:r>
            <a:r>
              <a:rPr lang="hr-HR" b="1" dirty="0" smtClean="0">
                <a:latin typeface="Century Schoolbook"/>
              </a:rPr>
              <a:t> </a:t>
            </a:r>
            <a:r>
              <a:rPr lang="en-US" b="1" dirty="0" err="1" smtClean="0">
                <a:latin typeface="Century Schoolbook"/>
              </a:rPr>
              <a:t>i</a:t>
            </a:r>
            <a:r>
              <a:rPr lang="en-US" b="1" dirty="0" smtClean="0">
                <a:latin typeface="Century Schoolbook"/>
              </a:rPr>
              <a:t> </a:t>
            </a:r>
            <a:r>
              <a:rPr lang="en-US" b="1" dirty="0" err="1">
                <a:latin typeface="Century Schoolbook"/>
              </a:rPr>
              <a:t>Pašić</a:t>
            </a:r>
            <a:r>
              <a:rPr lang="en-US" b="1" dirty="0">
                <a:latin typeface="Century Schoolbook"/>
              </a:rPr>
              <a:t> </a:t>
            </a:r>
            <a:r>
              <a:rPr lang="en-US" b="1" dirty="0" err="1">
                <a:latin typeface="Century Schoolbook"/>
              </a:rPr>
              <a:t>moćni</a:t>
            </a:r>
            <a:r>
              <a:rPr lang="en-US" b="1" dirty="0" smtClean="0">
                <a:latin typeface="Century Schoolbook"/>
              </a:rPr>
              <a:t>?</a:t>
            </a:r>
            <a:endParaRPr lang="hr-HR" b="1" dirty="0" smtClean="0">
              <a:latin typeface="Century Schoolbook"/>
            </a:endParaRPr>
          </a:p>
          <a:p>
            <a:pPr marL="0" indent="0">
              <a:buNone/>
            </a:pPr>
            <a:endParaRPr lang="en-US" b="1" dirty="0">
              <a:latin typeface="Century Schoolbook"/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hr-HR" dirty="0">
                <a:latin typeface="Century Schoolbook"/>
                <a:ea typeface="+mn-lt"/>
                <a:cs typeface="+mn-lt"/>
              </a:rPr>
              <a:t>z</a:t>
            </a:r>
            <a:r>
              <a:rPr lang="hr-HR" dirty="0" smtClean="0">
                <a:latin typeface="Century Schoolbook"/>
                <a:ea typeface="+mn-lt"/>
                <a:cs typeface="+mn-lt"/>
              </a:rPr>
              <a:t>a Šufflaya su </a:t>
            </a:r>
            <a:r>
              <a:rPr lang="en-US" dirty="0" err="1" smtClean="0">
                <a:latin typeface="Century Schoolbook"/>
                <a:ea typeface="+mn-lt"/>
                <a:cs typeface="+mn-lt"/>
              </a:rPr>
              <a:t>mitovi</a:t>
            </a:r>
            <a:r>
              <a:rPr lang="en-US" dirty="0" smtClean="0">
                <a:latin typeface="Century Schoolbook"/>
                <a:ea typeface="+mn-lt"/>
                <a:cs typeface="+mn-lt"/>
              </a:rPr>
              <a:t> </a:t>
            </a:r>
            <a:r>
              <a:rPr lang="en-US" dirty="0">
                <a:latin typeface="Century Schoolbook"/>
                <a:ea typeface="+mn-lt"/>
                <a:cs typeface="+mn-lt"/>
              </a:rPr>
              <a:t>u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funkciji</a:t>
            </a:r>
            <a:r>
              <a:rPr lang="en-US" dirty="0">
                <a:latin typeface="Century Schoolbook"/>
                <a:ea typeface="+mn-lt"/>
                <a:cs typeface="+mn-lt"/>
              </a:rPr>
              <a:t>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stvaranja</a:t>
            </a:r>
            <a:r>
              <a:rPr lang="en-US" dirty="0">
                <a:latin typeface="Century Schoolbook"/>
                <a:ea typeface="+mn-lt"/>
                <a:cs typeface="+mn-lt"/>
              </a:rPr>
              <a:t>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kohezije</a:t>
            </a:r>
            <a:r>
              <a:rPr lang="en-US" dirty="0">
                <a:latin typeface="Century Schoolbook"/>
                <a:ea typeface="+mn-lt"/>
                <a:cs typeface="+mn-lt"/>
              </a:rPr>
              <a:t>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dirty="0">
                <a:latin typeface="Century Schoolbook"/>
                <a:ea typeface="+mn-lt"/>
                <a:cs typeface="+mn-lt"/>
              </a:rPr>
              <a:t>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legitimacije</a:t>
            </a:r>
            <a:r>
              <a:rPr lang="en-US" dirty="0">
                <a:latin typeface="Century Schoolbook"/>
                <a:ea typeface="+mn-lt"/>
                <a:cs typeface="+mn-lt"/>
              </a:rPr>
              <a:t>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društvenoga</a:t>
            </a:r>
            <a:r>
              <a:rPr lang="en-US" dirty="0">
                <a:latin typeface="Century Schoolbook"/>
                <a:ea typeface="+mn-lt"/>
                <a:cs typeface="+mn-lt"/>
              </a:rPr>
              <a:t>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poretka</a:t>
            </a:r>
            <a:endParaRPr lang="en-US" dirty="0">
              <a:latin typeface="Century Schoolbook"/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dirty="0" err="1">
                <a:latin typeface="Century Schoolbook"/>
                <a:ea typeface="+mn-lt"/>
                <a:cs typeface="+mn-lt"/>
              </a:rPr>
              <a:t>primjeri</a:t>
            </a:r>
            <a:r>
              <a:rPr lang="en-US" dirty="0">
                <a:latin typeface="Century Schoolbook"/>
                <a:ea typeface="+mn-lt"/>
                <a:cs typeface="+mn-lt"/>
              </a:rPr>
              <a:t>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nacionalnih</a:t>
            </a:r>
            <a:r>
              <a:rPr lang="en-US" dirty="0">
                <a:latin typeface="Century Schoolbook"/>
                <a:ea typeface="+mn-lt"/>
                <a:cs typeface="+mn-lt"/>
              </a:rPr>
              <a:t>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mitova</a:t>
            </a:r>
            <a:r>
              <a:rPr lang="en-US" dirty="0">
                <a:latin typeface="Century Schoolbook"/>
                <a:ea typeface="+mn-lt"/>
                <a:cs typeface="+mn-lt"/>
              </a:rPr>
              <a:t>: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Mađari</a:t>
            </a:r>
            <a:r>
              <a:rPr lang="en-US" dirty="0">
                <a:latin typeface="Century Schoolbook"/>
                <a:ea typeface="+mn-lt"/>
                <a:cs typeface="+mn-lt"/>
              </a:rPr>
              <a:t> -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kruna</a:t>
            </a:r>
            <a:r>
              <a:rPr lang="en-US" dirty="0">
                <a:latin typeface="Century Schoolbook"/>
                <a:ea typeface="+mn-lt"/>
                <a:cs typeface="+mn-lt"/>
              </a:rPr>
              <a:t>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sv</a:t>
            </a:r>
            <a:r>
              <a:rPr lang="en-US" dirty="0">
                <a:latin typeface="Century Schoolbook"/>
                <a:ea typeface="+mn-lt"/>
                <a:cs typeface="+mn-lt"/>
              </a:rPr>
              <a:t>.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Stjepana</a:t>
            </a:r>
            <a:r>
              <a:rPr lang="en-US" dirty="0">
                <a:latin typeface="Century Schoolbook"/>
                <a:ea typeface="+mn-lt"/>
                <a:cs typeface="+mn-lt"/>
              </a:rPr>
              <a:t>,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Srbi</a:t>
            </a:r>
            <a:r>
              <a:rPr lang="en-US" dirty="0">
                <a:latin typeface="Century Schoolbook"/>
                <a:ea typeface="+mn-lt"/>
                <a:cs typeface="+mn-lt"/>
              </a:rPr>
              <a:t> -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sjećanje</a:t>
            </a:r>
            <a:r>
              <a:rPr lang="en-US" dirty="0">
                <a:latin typeface="Century Schoolbook"/>
                <a:ea typeface="+mn-lt"/>
                <a:cs typeface="+mn-lt"/>
              </a:rPr>
              <a:t>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na</a:t>
            </a:r>
            <a:r>
              <a:rPr lang="en-US" dirty="0">
                <a:latin typeface="Century Schoolbook"/>
                <a:ea typeface="+mn-lt"/>
                <a:cs typeface="+mn-lt"/>
              </a:rPr>
              <a:t>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cara</a:t>
            </a:r>
            <a:r>
              <a:rPr lang="en-US" dirty="0">
                <a:latin typeface="Century Schoolbook"/>
                <a:ea typeface="+mn-lt"/>
                <a:cs typeface="+mn-lt"/>
              </a:rPr>
              <a:t>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Dušana</a:t>
            </a:r>
            <a:r>
              <a:rPr lang="en-US" dirty="0">
                <a:latin typeface="Century Schoolbook"/>
                <a:ea typeface="+mn-lt"/>
                <a:cs typeface="+mn-lt"/>
              </a:rPr>
              <a:t>,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Hrvati</a:t>
            </a:r>
            <a:r>
              <a:rPr lang="en-US" dirty="0">
                <a:latin typeface="Century Schoolbook"/>
                <a:ea typeface="+mn-lt"/>
                <a:cs typeface="+mn-lt"/>
              </a:rPr>
              <a:t> -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sjećanje</a:t>
            </a:r>
            <a:r>
              <a:rPr lang="en-US" dirty="0">
                <a:latin typeface="Century Schoolbook"/>
                <a:ea typeface="+mn-lt"/>
                <a:cs typeface="+mn-lt"/>
              </a:rPr>
              <a:t>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na</a:t>
            </a:r>
            <a:r>
              <a:rPr lang="en-US" dirty="0">
                <a:latin typeface="Century Schoolbook"/>
                <a:ea typeface="+mn-lt"/>
                <a:cs typeface="+mn-lt"/>
              </a:rPr>
              <a:t>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kraljeve</a:t>
            </a:r>
            <a:r>
              <a:rPr lang="en-US" dirty="0">
                <a:latin typeface="Century Schoolbook"/>
                <a:ea typeface="+mn-lt"/>
                <a:cs typeface="+mn-lt"/>
              </a:rPr>
              <a:t>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Zvonimira</a:t>
            </a:r>
            <a:r>
              <a:rPr lang="en-US" dirty="0">
                <a:latin typeface="Century Schoolbook"/>
                <a:ea typeface="+mn-lt"/>
                <a:cs typeface="+mn-lt"/>
              </a:rPr>
              <a:t> </a:t>
            </a:r>
            <a:r>
              <a:rPr lang="en-US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dirty="0">
                <a:latin typeface="Century Schoolbook"/>
                <a:ea typeface="+mn-lt"/>
                <a:cs typeface="+mn-lt"/>
              </a:rPr>
              <a:t> </a:t>
            </a:r>
            <a:r>
              <a:rPr lang="en-US" dirty="0" err="1" smtClean="0">
                <a:latin typeface="Century Schoolbook"/>
                <a:ea typeface="+mn-lt"/>
                <a:cs typeface="+mn-lt"/>
              </a:rPr>
              <a:t>Tomislava</a:t>
            </a:r>
            <a:endParaRPr lang="hr-HR" dirty="0">
              <a:latin typeface="Century Schoolbook"/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v"/>
            </a:pPr>
            <a:endParaRPr lang="hr-HR" i="1" dirty="0">
              <a:latin typeface="Century Schoolbook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i="1" dirty="0" err="1" smtClean="0">
                <a:latin typeface="Century Schoolbook"/>
                <a:ea typeface="+mn-lt"/>
                <a:cs typeface="+mn-lt"/>
              </a:rPr>
              <a:t>Proti</a:t>
            </a:r>
            <a:r>
              <a:rPr lang="en-US" i="1" dirty="0" smtClean="0">
                <a:latin typeface="Century Schoolbook"/>
                <a:ea typeface="+mn-lt"/>
                <a:cs typeface="+mn-lt"/>
              </a:rPr>
              <a:t>  </a:t>
            </a:r>
            <a:r>
              <a:rPr lang="en-US" i="1" dirty="0" err="1">
                <a:latin typeface="Century Schoolbook"/>
                <a:ea typeface="+mn-lt"/>
                <a:cs typeface="+mn-lt"/>
              </a:rPr>
              <a:t>Stjepanovoj</a:t>
            </a:r>
            <a:r>
              <a:rPr lang="en-US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i="1" dirty="0" err="1">
                <a:latin typeface="Century Schoolbook"/>
                <a:ea typeface="+mn-lt"/>
                <a:cs typeface="+mn-lt"/>
              </a:rPr>
              <a:t>kruni</a:t>
            </a:r>
            <a:r>
              <a:rPr lang="en-US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i="1" dirty="0" err="1">
                <a:latin typeface="Century Schoolbook"/>
                <a:ea typeface="+mn-lt"/>
                <a:cs typeface="+mn-lt"/>
              </a:rPr>
              <a:t>proti</a:t>
            </a:r>
            <a:r>
              <a:rPr lang="en-US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i="1" dirty="0" err="1">
                <a:latin typeface="Century Schoolbook"/>
                <a:ea typeface="+mn-lt"/>
                <a:cs typeface="+mn-lt"/>
              </a:rPr>
              <a:t>srpskom</a:t>
            </a:r>
            <a:r>
              <a:rPr lang="en-US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i="1" dirty="0" err="1">
                <a:latin typeface="Century Schoolbook"/>
                <a:ea typeface="+mn-lt"/>
                <a:cs typeface="+mn-lt"/>
              </a:rPr>
              <a:t>carskom</a:t>
            </a:r>
            <a:r>
              <a:rPr lang="en-US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i="1" dirty="0" err="1">
                <a:latin typeface="Century Schoolbook"/>
                <a:ea typeface="+mn-lt"/>
                <a:cs typeface="+mn-lt"/>
              </a:rPr>
              <a:t>dijademu</a:t>
            </a:r>
            <a:r>
              <a:rPr lang="en-US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i="1" dirty="0" err="1">
                <a:latin typeface="Century Schoolbook"/>
                <a:ea typeface="+mn-lt"/>
                <a:cs typeface="+mn-lt"/>
              </a:rPr>
              <a:t>protiv</a:t>
            </a:r>
            <a:r>
              <a:rPr lang="en-US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i="1" dirty="0" err="1">
                <a:latin typeface="Century Schoolbook"/>
                <a:ea typeface="+mn-lt"/>
                <a:cs typeface="+mn-lt"/>
              </a:rPr>
              <a:t>rimskom</a:t>
            </a:r>
            <a:r>
              <a:rPr lang="en-US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i="1" dirty="0" err="1">
                <a:latin typeface="Century Schoolbook"/>
                <a:ea typeface="+mn-lt"/>
                <a:cs typeface="+mn-lt"/>
              </a:rPr>
              <a:t>imperijalizmu</a:t>
            </a:r>
            <a:r>
              <a:rPr lang="en-US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i="1" dirty="0" err="1">
                <a:latin typeface="Century Schoolbook"/>
                <a:ea typeface="+mn-lt"/>
                <a:cs typeface="+mn-lt"/>
              </a:rPr>
              <a:t>ideja</a:t>
            </a:r>
            <a:r>
              <a:rPr lang="en-US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i="1" dirty="0" err="1">
                <a:latin typeface="Century Schoolbook"/>
                <a:ea typeface="+mn-lt"/>
                <a:cs typeface="+mn-lt"/>
              </a:rPr>
              <a:t>Tomislavove</a:t>
            </a:r>
            <a:r>
              <a:rPr lang="en-US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i="1" dirty="0" err="1">
                <a:latin typeface="Century Schoolbook"/>
                <a:ea typeface="+mn-lt"/>
                <a:cs typeface="+mn-lt"/>
              </a:rPr>
              <a:t>države</a:t>
            </a:r>
            <a:r>
              <a:rPr lang="en-US" i="1" dirty="0">
                <a:latin typeface="Century Schoolbook"/>
                <a:ea typeface="+mn-lt"/>
                <a:cs typeface="+mn-lt"/>
              </a:rPr>
              <a:t> ne </a:t>
            </a:r>
            <a:r>
              <a:rPr lang="en-US" i="1" dirty="0" err="1">
                <a:latin typeface="Century Schoolbook"/>
                <a:ea typeface="+mn-lt"/>
                <a:cs typeface="+mn-lt"/>
              </a:rPr>
              <a:t>smije</a:t>
            </a:r>
            <a:r>
              <a:rPr lang="en-US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i="1" dirty="0" err="1">
                <a:latin typeface="Century Schoolbook"/>
                <a:ea typeface="+mn-lt"/>
                <a:cs typeface="+mn-lt"/>
              </a:rPr>
              <a:t>biti</a:t>
            </a:r>
            <a:r>
              <a:rPr lang="en-US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i="1" dirty="0" err="1">
                <a:latin typeface="Century Schoolbook"/>
                <a:ea typeface="+mn-lt"/>
                <a:cs typeface="+mn-lt"/>
              </a:rPr>
              <a:t>mrtva</a:t>
            </a:r>
            <a:r>
              <a:rPr lang="en-US" i="1" dirty="0">
                <a:latin typeface="Century Schoolbook"/>
                <a:ea typeface="+mn-lt"/>
                <a:cs typeface="+mn-lt"/>
              </a:rPr>
              <a:t>. (Hrvatsko </a:t>
            </a:r>
            <a:r>
              <a:rPr lang="en-US" i="1" dirty="0" err="1">
                <a:latin typeface="Century Schoolbook"/>
                <a:ea typeface="+mn-lt"/>
                <a:cs typeface="+mn-lt"/>
              </a:rPr>
              <a:t>pravo</a:t>
            </a:r>
            <a:r>
              <a:rPr lang="en-US" i="1" dirty="0">
                <a:latin typeface="Century Schoolbook"/>
                <a:ea typeface="+mn-lt"/>
                <a:cs typeface="+mn-lt"/>
              </a:rPr>
              <a:t>, 1924.)</a:t>
            </a:r>
          </a:p>
          <a:p>
            <a:pPr marL="0" indent="0">
              <a:buNone/>
            </a:pPr>
            <a:endParaRPr lang="hr-HR" i="1" dirty="0" smtClean="0">
              <a:latin typeface="Century Schoolbook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i="1" dirty="0" err="1" smtClean="0">
                <a:latin typeface="Century Schoolbook"/>
                <a:ea typeface="+mn-lt"/>
                <a:cs typeface="+mn-lt"/>
              </a:rPr>
              <a:t>Značajke</a:t>
            </a:r>
            <a:r>
              <a:rPr lang="en-US" i="1" dirty="0" smtClean="0">
                <a:latin typeface="Century Schoolbook"/>
                <a:ea typeface="+mn-lt"/>
                <a:cs typeface="+mn-lt"/>
              </a:rPr>
              <a:t> </a:t>
            </a:r>
            <a:r>
              <a:rPr lang="en-US" i="1" dirty="0" err="1">
                <a:latin typeface="Century Schoolbook"/>
                <a:ea typeface="+mn-lt"/>
                <a:cs typeface="+mn-lt"/>
              </a:rPr>
              <a:t>hrvatske</a:t>
            </a:r>
            <a:r>
              <a:rPr lang="en-US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i="1" dirty="0" err="1">
                <a:latin typeface="Century Schoolbook"/>
                <a:ea typeface="+mn-lt"/>
                <a:cs typeface="+mn-lt"/>
              </a:rPr>
              <a:t>nacije</a:t>
            </a:r>
            <a:r>
              <a:rPr lang="en-US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i="1" dirty="0" err="1">
                <a:latin typeface="Century Schoolbook"/>
                <a:ea typeface="+mn-lt"/>
                <a:cs typeface="+mn-lt"/>
              </a:rPr>
              <a:t>su</a:t>
            </a:r>
            <a:r>
              <a:rPr lang="en-US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i="1" dirty="0" err="1">
                <a:latin typeface="Century Schoolbook"/>
                <a:ea typeface="+mn-lt"/>
                <a:cs typeface="+mn-lt"/>
              </a:rPr>
              <a:t>zapadnjačka</a:t>
            </a:r>
            <a:r>
              <a:rPr lang="en-US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i="1" dirty="0" err="1">
                <a:latin typeface="Century Schoolbook"/>
                <a:ea typeface="+mn-lt"/>
                <a:cs typeface="+mn-lt"/>
              </a:rPr>
              <a:t>kulturnost</a:t>
            </a:r>
            <a:r>
              <a:rPr lang="en-US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i="1" dirty="0" err="1">
                <a:latin typeface="Century Schoolbook"/>
                <a:ea typeface="+mn-lt"/>
                <a:cs typeface="+mn-lt"/>
              </a:rPr>
              <a:t>vjernost</a:t>
            </a:r>
            <a:r>
              <a:rPr lang="en-US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i="1" dirty="0" err="1">
                <a:latin typeface="Century Schoolbook"/>
                <a:ea typeface="+mn-lt"/>
                <a:cs typeface="+mn-lt"/>
              </a:rPr>
              <a:t>domovinskoj</a:t>
            </a:r>
            <a:r>
              <a:rPr lang="en-US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i="1" dirty="0" err="1">
                <a:latin typeface="Century Schoolbook"/>
                <a:ea typeface="+mn-lt"/>
                <a:cs typeface="+mn-lt"/>
              </a:rPr>
              <a:t>grudi</a:t>
            </a:r>
            <a:r>
              <a:rPr lang="en-US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i="1" dirty="0" err="1">
                <a:latin typeface="Century Schoolbook"/>
                <a:ea typeface="+mn-lt"/>
                <a:cs typeface="+mn-lt"/>
              </a:rPr>
              <a:t>svijest</a:t>
            </a:r>
            <a:r>
              <a:rPr lang="en-US" i="1" dirty="0">
                <a:latin typeface="Century Schoolbook"/>
                <a:ea typeface="+mn-lt"/>
                <a:cs typeface="+mn-lt"/>
              </a:rPr>
              <a:t> </a:t>
            </a:r>
            <a:r>
              <a:rPr lang="hr-HR" i="1" dirty="0" smtClean="0">
                <a:latin typeface="Century Schoolbook"/>
                <a:ea typeface="+mn-lt"/>
                <a:cs typeface="+mn-lt"/>
              </a:rPr>
              <a:t>„</a:t>
            </a:r>
            <a:r>
              <a:rPr lang="en-US" i="1" dirty="0" err="1" smtClean="0">
                <a:latin typeface="Century Schoolbook"/>
                <a:ea typeface="+mn-lt"/>
                <a:cs typeface="+mn-lt"/>
              </a:rPr>
              <a:t>st</a:t>
            </a:r>
            <a:r>
              <a:rPr lang="hr-HR" i="1" dirty="0" smtClean="0">
                <a:latin typeface="Century Schoolbook"/>
                <a:ea typeface="+mn-lt"/>
                <a:cs typeface="+mn-lt"/>
              </a:rPr>
              <a:t>ari</a:t>
            </a:r>
            <a:r>
              <a:rPr lang="en-US" i="1" dirty="0" smtClean="0">
                <a:latin typeface="Century Schoolbook"/>
                <a:ea typeface="+mn-lt"/>
                <a:cs typeface="+mn-lt"/>
              </a:rPr>
              <a:t>h </a:t>
            </a:r>
            <a:r>
              <a:rPr lang="en-US" i="1" dirty="0" err="1" smtClean="0">
                <a:latin typeface="Century Schoolbook"/>
                <a:ea typeface="+mn-lt"/>
                <a:cs typeface="+mn-lt"/>
              </a:rPr>
              <a:t>pravica</a:t>
            </a:r>
            <a:r>
              <a:rPr lang="hr-HR" i="1" dirty="0" smtClean="0">
                <a:latin typeface="Century Schoolbook"/>
                <a:ea typeface="+mn-lt"/>
                <a:cs typeface="+mn-lt"/>
              </a:rPr>
              <a:t>”</a:t>
            </a:r>
            <a:r>
              <a:rPr lang="en-US" i="1" dirty="0" smtClean="0">
                <a:latin typeface="Century Schoolbook"/>
                <a:ea typeface="+mn-lt"/>
                <a:cs typeface="+mn-lt"/>
              </a:rPr>
              <a:t>, </a:t>
            </a:r>
            <a:r>
              <a:rPr lang="hr-HR" i="1" dirty="0" smtClean="0">
                <a:latin typeface="Century Schoolbook"/>
                <a:ea typeface="+mn-lt"/>
                <a:cs typeface="+mn-lt"/>
              </a:rPr>
              <a:t>„</a:t>
            </a:r>
            <a:r>
              <a:rPr lang="en-US" i="1" dirty="0" err="1" smtClean="0">
                <a:latin typeface="Century Schoolbook"/>
                <a:ea typeface="+mn-lt"/>
                <a:cs typeface="+mn-lt"/>
              </a:rPr>
              <a:t>bogonosilaštvo</a:t>
            </a:r>
            <a:r>
              <a:rPr lang="hr-HR" i="1" smtClean="0">
                <a:latin typeface="Century Schoolbook"/>
                <a:ea typeface="+mn-lt"/>
                <a:cs typeface="+mn-lt"/>
              </a:rPr>
              <a:t>”</a:t>
            </a:r>
            <a:r>
              <a:rPr lang="en-US" i="1" smtClean="0">
                <a:latin typeface="Century Schoolbook"/>
                <a:ea typeface="+mn-lt"/>
                <a:cs typeface="+mn-lt"/>
              </a:rPr>
              <a:t>, </a:t>
            </a:r>
            <a:r>
              <a:rPr lang="en-US" i="1" dirty="0" err="1">
                <a:latin typeface="Century Schoolbook"/>
                <a:ea typeface="+mn-lt"/>
                <a:cs typeface="+mn-lt"/>
              </a:rPr>
              <a:t>čovječnost</a:t>
            </a:r>
            <a:r>
              <a:rPr lang="en-US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i="1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i="1" dirty="0">
                <a:latin typeface="Century Schoolbook"/>
                <a:ea typeface="+mn-lt"/>
                <a:cs typeface="+mn-lt"/>
              </a:rPr>
              <a:t> </a:t>
            </a:r>
            <a:r>
              <a:rPr lang="en-US" i="1" dirty="0" err="1">
                <a:latin typeface="Century Schoolbook"/>
                <a:ea typeface="+mn-lt"/>
                <a:cs typeface="+mn-lt"/>
              </a:rPr>
              <a:t>nadasve</a:t>
            </a:r>
            <a:r>
              <a:rPr lang="en-US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i="1" dirty="0" err="1">
                <a:latin typeface="Century Schoolbook"/>
                <a:ea typeface="+mn-lt"/>
                <a:cs typeface="+mn-lt"/>
              </a:rPr>
              <a:t>graničarstvo</a:t>
            </a:r>
            <a:r>
              <a:rPr lang="en-US" i="1" dirty="0">
                <a:latin typeface="Century Schoolbook"/>
                <a:ea typeface="+mn-lt"/>
                <a:cs typeface="+mn-lt"/>
              </a:rPr>
              <a:t>. (</a:t>
            </a:r>
            <a:r>
              <a:rPr lang="en-US" i="1" dirty="0" err="1">
                <a:latin typeface="Century Schoolbook"/>
                <a:ea typeface="+mn-lt"/>
                <a:cs typeface="+mn-lt"/>
              </a:rPr>
              <a:t>Žanko</a:t>
            </a:r>
            <a:r>
              <a:rPr lang="en-US" i="1" dirty="0">
                <a:latin typeface="Century Schoolbook"/>
                <a:ea typeface="+mn-lt"/>
                <a:cs typeface="+mn-lt"/>
              </a:rPr>
              <a:t>, 1998.)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2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47937C9-2D1D-A063-3303-8E1390B741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74" r="-237" b="4021"/>
          <a:stretch/>
        </p:blipFill>
        <p:spPr>
          <a:xfrm>
            <a:off x="2" y="-27168"/>
            <a:ext cx="6095917" cy="6919977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74FC59-335F-6D94-6798-18B229C8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357" y="1708838"/>
            <a:ext cx="5291663" cy="37528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.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..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na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rubu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Balkana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na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b="1" i="1" dirty="0" err="1">
                <a:latin typeface="Century Schoolbook"/>
                <a:ea typeface="+mn-lt"/>
                <a:cs typeface="+mn-lt"/>
              </a:rPr>
              <a:t>granici</a:t>
            </a:r>
            <a:r>
              <a:rPr lang="en-US" sz="1800" b="1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Istoka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Zapada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katoličanstva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pravoslavlja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europske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kulture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 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barbarstva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–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ime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hrvatsko, </a:t>
            </a:r>
            <a:r>
              <a:rPr lang="en-US" sz="1800" b="1" i="1" dirty="0" err="1">
                <a:latin typeface="Century Schoolbook"/>
                <a:ea typeface="+mn-lt"/>
                <a:cs typeface="+mn-lt"/>
              </a:rPr>
              <a:t>krv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hrvatska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ne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znači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samo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naciju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!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Hrvatska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krv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tu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znači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civilizaciju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.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Hrvatstvo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je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tu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sinonim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za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sve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što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je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lijepo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dobro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stvorio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europski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Zapad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.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Zapadnjački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b="1" i="1" dirty="0" err="1">
                <a:latin typeface="Century Schoolbook"/>
                <a:ea typeface="+mn-lt"/>
                <a:cs typeface="+mn-lt"/>
              </a:rPr>
              <a:t>katolički</a:t>
            </a:r>
            <a:r>
              <a:rPr lang="en-US" sz="1800" b="1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b="1" i="1" dirty="0" err="1">
                <a:latin typeface="Century Schoolbook"/>
                <a:ea typeface="+mn-lt"/>
                <a:cs typeface="+mn-lt"/>
              </a:rPr>
              <a:t>Hrvati</a:t>
            </a:r>
            <a:r>
              <a:rPr lang="en-US" sz="1800" b="1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nemaju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što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tražiti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na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pravoslavnom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Balkanu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, a da se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polomi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Dušanovo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carstvo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stvore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federacije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, to bi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bila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čista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balkanska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b="1" i="1" dirty="0" err="1">
                <a:latin typeface="Century Schoolbook"/>
                <a:ea typeface="+mn-lt"/>
                <a:cs typeface="+mn-lt"/>
              </a:rPr>
              <a:t>kreacija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. U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njoj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bi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Hrvati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izgubili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ono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što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je u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njima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najbolje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izgubili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bi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smisao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za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b="1" i="1" dirty="0" err="1">
                <a:latin typeface="Century Schoolbook"/>
                <a:ea typeface="+mn-lt"/>
                <a:cs typeface="+mn-lt"/>
              </a:rPr>
              <a:t>zapadnu</a:t>
            </a:r>
            <a:r>
              <a:rPr lang="en-US" sz="1800" b="1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b="1" i="1" dirty="0" err="1">
                <a:latin typeface="Century Schoolbook"/>
                <a:ea typeface="+mn-lt"/>
                <a:cs typeface="+mn-lt"/>
              </a:rPr>
              <a:t>civilizaciju</a:t>
            </a:r>
            <a:r>
              <a:rPr lang="en-US" sz="1800" b="1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i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za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 –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čovječnost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. (Hrvatsko </a:t>
            </a:r>
            <a:r>
              <a:rPr lang="en-US" sz="1800" i="1" dirty="0" err="1">
                <a:latin typeface="Century Schoolbook"/>
                <a:ea typeface="+mn-lt"/>
                <a:cs typeface="+mn-lt"/>
              </a:rPr>
              <a:t>pravo</a:t>
            </a:r>
            <a:r>
              <a:rPr lang="en-US" sz="1800" i="1" dirty="0">
                <a:latin typeface="Century Schoolbook"/>
                <a:ea typeface="+mn-lt"/>
                <a:cs typeface="+mn-lt"/>
              </a:rPr>
              <a:t>, 1924.)</a:t>
            </a:r>
            <a:endParaRPr lang="en-US" sz="1800" i="1" dirty="0"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90717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1624</Words>
  <Application>Microsoft Office PowerPoint</Application>
  <PresentationFormat>Široki zaslon</PresentationFormat>
  <Paragraphs>162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Century Schoolbook</vt:lpstr>
      <vt:lpstr>Wingdings</vt:lpstr>
      <vt:lpstr>Tema sustava Office</vt:lpstr>
      <vt:lpstr>Povijesno-politička misao Milana pl. Šufflaya</vt:lpstr>
      <vt:lpstr>Sadržaj</vt:lpstr>
      <vt:lpstr>Uvod: Kratka biografija Milana pl. Šufflaya  ...po naravi umjetnik, po trainingu publicista, po duševnoj sklonosti sanjar, filozof i mistik, a po struci historik. (Žanko, 1998.)  hrvatski aristokrat duha (Sagrak, 1998.)  </vt:lpstr>
      <vt:lpstr>Znanstveni rad i doprinos historiografiji</vt:lpstr>
      <vt:lpstr>Albanologija i književni rad</vt:lpstr>
      <vt:lpstr>Šufflayeva teorija nacije </vt:lpstr>
      <vt:lpstr>Ideolog hrvatskoga nacionaliteta </vt:lpstr>
      <vt:lpstr>PowerPointova prezentacija</vt:lpstr>
      <vt:lpstr>PowerPointova prezentacija</vt:lpstr>
      <vt:lpstr>Hrvatska na razmeđi Istoka i Zapada</vt:lpstr>
      <vt:lpstr> Oštar protivnik jugoslavenstva</vt:lpstr>
      <vt:lpstr>Veleizdajnički proces: suđenje i zatvor</vt:lpstr>
      <vt:lpstr>PowerPointova prezentacija</vt:lpstr>
      <vt:lpstr>Šufflay između pravaštva i Radićeve politike</vt:lpstr>
      <vt:lpstr>Pokušaj stvaranja hrvatskih radikala</vt:lpstr>
      <vt:lpstr>Ubojstvo i politička pozadina atentata</vt:lpstr>
      <vt:lpstr>PowerPointova prezentacija</vt:lpstr>
      <vt:lpstr>Zaključak i rasprava</vt:lpstr>
      <vt:lpstr>Bibliografija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Povijesno-politička misao Milana pl. Šufflaya</dc:title>
  <dc:creator/>
  <cp:lastModifiedBy>Microsoft account</cp:lastModifiedBy>
  <cp:revision>25</cp:revision>
  <dcterms:created xsi:type="dcterms:W3CDTF">2025-04-21T12:14:12Z</dcterms:created>
  <dcterms:modified xsi:type="dcterms:W3CDTF">2025-05-07T10:48:56Z</dcterms:modified>
</cp:coreProperties>
</file>