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9" r:id="rId3"/>
    <p:sldId id="270" r:id="rId4"/>
    <p:sldId id="271" r:id="rId5"/>
    <p:sldId id="274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6.10.2023.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8C45-20A3-4604-8533-C93AF075A9CA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EC44-69CC-43B8-8730-5C7C7784639A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604F-FFD9-44B0-B3E3-BF93E653D309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ECFD1-1AC2-49FB-8E0D-DB559324464B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4A5-C501-42E4-9A6A-AEFA540086EC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6A08-C13B-4F95-B75E-48B0F4FBE0F5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1574C-CAAF-4FFB-A426-D0C8F10CF691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99FA-C3D9-43D5-9053-9E0DE7640846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77182-EBEA-4295-B5B6-79490362DE19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2E95-6D39-488D-9C4E-688EAC3E9A96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CAF7-2DE6-4D08-8A22-99E35BD239D4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1A38F-0B03-47ED-AFDF-1D0A374B3165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r>
              <a:rPr lang="hr-HR" b="1" dirty="0">
                <a:solidFill>
                  <a:schemeClr val="tx2"/>
                </a:solidFill>
              </a:rPr>
              <a:t>Analiza društvenog učinka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Akademska godina 2023./2024.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id="{E60F90D9-B1A3-4E2D-B53D-C0C30C0D01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175264"/>
            <a:ext cx="1888044" cy="66058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914" y="76200"/>
            <a:ext cx="8229600" cy="1143000"/>
          </a:xfrm>
        </p:spPr>
        <p:txBody>
          <a:bodyPr/>
          <a:lstStyle/>
          <a:p>
            <a:r>
              <a:rPr lang="hr-HR" b="1" dirty="0">
                <a:solidFill>
                  <a:schemeClr val="tx2"/>
                </a:solidFill>
              </a:rPr>
              <a:t>Podaci o predmetu i plan rada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78091" cy="3962400"/>
          </a:xfrm>
        </p:spPr>
        <p:txBody>
          <a:bodyPr>
            <a:noAutofit/>
          </a:bodyPr>
          <a:lstStyle/>
          <a:p>
            <a:endParaRPr lang="hr-HR" sz="1800" dirty="0">
              <a:latin typeface="Arial" pitchFamily="34" charset="0"/>
              <a:cs typeface="Arial" pitchFamily="34" charset="0"/>
            </a:endParaRPr>
          </a:p>
          <a:p>
            <a:r>
              <a:rPr lang="hr-HR" sz="1800" dirty="0">
                <a:latin typeface="Arial" pitchFamily="34" charset="0"/>
                <a:cs typeface="Arial" pitchFamily="34" charset="0"/>
              </a:rPr>
              <a:t>Rad u grupi - razrađuje se pristup, istraživačka pitanja i instrument u svrhu mjerenja društvenog učinka projekta.</a:t>
            </a:r>
          </a:p>
          <a:p>
            <a:endParaRPr lang="hr-HR" sz="1800" dirty="0">
              <a:latin typeface="Arial" pitchFamily="34" charset="0"/>
              <a:cs typeface="Arial" pitchFamily="34" charset="0"/>
            </a:endParaRPr>
          </a:p>
          <a:p>
            <a:r>
              <a:rPr lang="hr-HR" sz="1800" dirty="0">
                <a:latin typeface="Arial" pitchFamily="34" charset="0"/>
                <a:cs typeface="Arial" pitchFamily="34" charset="0"/>
              </a:rPr>
              <a:t>Upisati se u grupu:</a:t>
            </a:r>
          </a:p>
          <a:p>
            <a:r>
              <a:rPr lang="hr-HR" sz="1800" dirty="0">
                <a:latin typeface="Arial" pitchFamily="34" charset="0"/>
                <a:cs typeface="Arial" pitchFamily="34" charset="0"/>
              </a:rPr>
              <a:t>https://docs.google.com/spreadsheets/d/1OuZQCzFmsTsqk_1Q-bxwDrRfDvr0duVVk24GfXhF7es/edit?usp=sharing</a:t>
            </a:r>
          </a:p>
          <a:p>
            <a:pPr marL="0" indent="0">
              <a:buNone/>
            </a:pPr>
            <a:endParaRPr lang="hr-HR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r-HR" sz="1800" b="1" dirty="0">
              <a:latin typeface="Arial" pitchFamily="34" charset="0"/>
              <a:cs typeface="Arial" pitchFamily="34" charset="0"/>
            </a:endParaRPr>
          </a:p>
          <a:p>
            <a:r>
              <a:rPr lang="hr-HR" sz="1800" dirty="0">
                <a:latin typeface="Arial" pitchFamily="34" charset="0"/>
                <a:cs typeface="Arial" pitchFamily="34" charset="0"/>
              </a:rPr>
              <a:t>Predavanja i seminari: izv. prof. dr. sc. Ivan Balabanić</a:t>
            </a:r>
          </a:p>
          <a:p>
            <a:pPr marL="0" indent="0">
              <a:buNone/>
            </a:pPr>
            <a:endParaRPr lang="hr-HR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r-HR" sz="1800" dirty="0">
              <a:latin typeface="Arial" pitchFamily="34" charset="0"/>
              <a:cs typeface="Arial" pitchFamily="34" charset="0"/>
            </a:endParaRPr>
          </a:p>
          <a:p>
            <a:endParaRPr lang="hr-HR" sz="20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Analiza društvenog učinka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9" name="Picture 12">
            <a:extLst>
              <a:ext uri="{FF2B5EF4-FFF2-40B4-BE49-F238E27FC236}">
                <a16:creationId xmlns:a16="http://schemas.microsoft.com/office/drawing/2014/main" id="{D559568C-9AA8-4392-AD16-919E58D113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73" y="6026059"/>
            <a:ext cx="1888044" cy="66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04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689551"/>
              </p:ext>
            </p:extLst>
          </p:nvPr>
        </p:nvGraphicFramePr>
        <p:xfrm>
          <a:off x="533400" y="228600"/>
          <a:ext cx="7886337" cy="981293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886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7362">
                <a:tc>
                  <a:txBody>
                    <a:bodyPr/>
                    <a:lstStyle/>
                    <a:p>
                      <a:pPr algn="ctr"/>
                      <a:r>
                        <a:rPr lang="hr-HR" sz="2000" kern="1200" dirty="0">
                          <a:solidFill>
                            <a:schemeClr val="tx2"/>
                          </a:solidFill>
                        </a:rPr>
                        <a:t>Teme predavanja:</a:t>
                      </a:r>
                      <a:endParaRPr lang="hr-HR" sz="2000" b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90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hr-HR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Uvod u kolegij, pregled osnovnih metoda društvenih istraživanja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Što je analiza društvenog učinka, povijest analize društvenog učinka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Metodološki pristupi analizi društvenog učinka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Preliminarne radnje u procesu analize društvenog učinka, lanac učinka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Razlika između društvene promjene i društvenog učinka, odabir učinaka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Kulturni učinci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Učinak na životni stil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Učinak na zdravlje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Učinak na zajednicu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Učinak na gospodarstvo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Učinak na okoliš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Indikatori učinaka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Prikupljanje podataka o učnicima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Analiza rezultata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Prezentacija rezultata o učincima, prijenos rezultata istraživanja u smjernice za javne politike.</a:t>
                      </a:r>
                      <a:endParaRPr lang="hr-HR" sz="20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7907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Char char="v"/>
                      </a:pPr>
                      <a:endParaRPr lang="hr-HR" sz="20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7714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Char char="v"/>
                      </a:pPr>
                      <a:endParaRPr lang="hr-HR" sz="20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101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Char char="v"/>
                      </a:pPr>
                      <a:endParaRPr lang="hr-HR" sz="20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101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Char char="v"/>
                      </a:pPr>
                      <a:endParaRPr lang="hr-HR" sz="20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101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Char char="v"/>
                      </a:pPr>
                      <a:endParaRPr lang="hr-HR" sz="20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7907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Char char="v"/>
                      </a:pPr>
                      <a:endParaRPr lang="hr-HR" sz="2000" b="0" i="1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101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endParaRPr lang="hr-HR" sz="20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101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Char char="v"/>
                      </a:pPr>
                      <a:endParaRPr lang="hr-HR" sz="20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1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hr-HR" sz="20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9" name="Picture 12">
            <a:extLst>
              <a:ext uri="{FF2B5EF4-FFF2-40B4-BE49-F238E27FC236}">
                <a16:creationId xmlns:a16="http://schemas.microsoft.com/office/drawing/2014/main" id="{A6253F77-F250-444C-AFDA-4A43D1006B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63" y="5697340"/>
            <a:ext cx="1888044" cy="660581"/>
          </a:xfrm>
          <a:prstGeom prst="rect">
            <a:avLst/>
          </a:prstGeom>
        </p:spPr>
      </p:pic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CA20B298-5509-40F9-AF8F-308F9BAE0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/>
              <a:t>Analiza društvenog učinka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023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hr-HR" b="1" dirty="0">
                <a:solidFill>
                  <a:schemeClr val="tx2"/>
                </a:solidFill>
              </a:rPr>
              <a:t>Studentske obaveze: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914" y="1219200"/>
            <a:ext cx="8229600" cy="5105400"/>
          </a:xfrm>
        </p:spPr>
        <p:txBody>
          <a:bodyPr>
            <a:noAutofit/>
          </a:bodyPr>
          <a:lstStyle/>
          <a:p>
            <a:r>
              <a:rPr lang="hr-HR" sz="2000" dirty="0"/>
              <a:t>Redovito pohađanje nastave (min. 70 %)</a:t>
            </a:r>
          </a:p>
          <a:p>
            <a:endParaRPr lang="hr-HR" sz="2000" dirty="0"/>
          </a:p>
          <a:p>
            <a:pPr marL="0" indent="0">
              <a:buNone/>
            </a:pPr>
            <a:r>
              <a:rPr lang="hr-HR" sz="2000" dirty="0"/>
              <a:t> </a:t>
            </a:r>
          </a:p>
          <a:p>
            <a:r>
              <a:rPr lang="hr-HR" sz="2000" dirty="0"/>
              <a:t>Prezentacija projekta</a:t>
            </a:r>
          </a:p>
          <a:p>
            <a:pPr marL="0" indent="0">
              <a:buNone/>
            </a:pPr>
            <a:endParaRPr lang="hr-HR" sz="2000" dirty="0"/>
          </a:p>
          <a:p>
            <a:r>
              <a:rPr lang="hr-HR" sz="2000" dirty="0"/>
              <a:t>Aktivno sudjelovanje na seminarima</a:t>
            </a:r>
          </a:p>
          <a:p>
            <a:pPr marL="0" indent="0">
              <a:buNone/>
            </a:pPr>
            <a:endParaRPr lang="hr-HR" sz="2000" dirty="0"/>
          </a:p>
          <a:p>
            <a:r>
              <a:rPr lang="hr-HR" sz="2000" dirty="0"/>
              <a:t>Usmeni ispit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12">
            <a:extLst>
              <a:ext uri="{FF2B5EF4-FFF2-40B4-BE49-F238E27FC236}">
                <a16:creationId xmlns:a16="http://schemas.microsoft.com/office/drawing/2014/main" id="{D7A09EB9-17B8-40A1-94FD-46136A959A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30" y="5977977"/>
            <a:ext cx="1888044" cy="660581"/>
          </a:xfrm>
          <a:prstGeom prst="rect">
            <a:avLst/>
          </a:prstGeom>
        </p:spPr>
      </p:pic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55244C96-EEFC-463E-8AB7-7DADE8D4B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/>
              <a:t>Analiza društvenog učinka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061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tx2"/>
                </a:solidFill>
              </a:rPr>
              <a:t>Literatura: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26019"/>
            <a:ext cx="8229600" cy="3733800"/>
          </a:xfrm>
        </p:spPr>
        <p:txBody>
          <a:bodyPr>
            <a:normAutofit/>
          </a:bodyPr>
          <a:lstStyle/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hr-HR" altLang="zh-CN" sz="1800" dirty="0">
              <a:latin typeface="Arial" pitchFamily="34" charset="0"/>
              <a:cs typeface="Arial" pitchFamily="34" charset="0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hr-HR" altLang="zh-CN" sz="18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HR" altLang="zh-CN" sz="1800" dirty="0">
                <a:latin typeface="Arial" pitchFamily="34" charset="0"/>
                <a:cs typeface="Arial" pitchFamily="34" charset="0"/>
              </a:rPr>
              <a:t>Literatura na repozitoriju koja će pratiti predavanja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sz="1800" dirty="0">
              <a:latin typeface="Arial" pitchFamily="34" charset="0"/>
              <a:cs typeface="Arial" pitchFamily="34" charset="0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hr-HR" altLang="zh-CN" sz="18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HR" altLang="zh-CN" sz="1800" dirty="0">
                <a:latin typeface="Arial" pitchFamily="34" charset="0"/>
                <a:cs typeface="Arial" pitchFamily="34" charset="0"/>
              </a:rPr>
              <a:t>Prezentacije s predavanja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sz="18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 descr="C:\Users\Opoje\Desktop\Sličice\literatu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959819"/>
            <a:ext cx="1657350" cy="1725151"/>
          </a:xfrm>
          <a:prstGeom prst="rect">
            <a:avLst/>
          </a:prstGeom>
          <a:noFill/>
        </p:spPr>
      </p:pic>
      <p:pic>
        <p:nvPicPr>
          <p:cNvPr id="8" name="Picture 12">
            <a:extLst>
              <a:ext uri="{FF2B5EF4-FFF2-40B4-BE49-F238E27FC236}">
                <a16:creationId xmlns:a16="http://schemas.microsoft.com/office/drawing/2014/main" id="{D0B75440-7E7E-4881-AEA3-2F95B7DFDE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197463"/>
            <a:ext cx="1888044" cy="660581"/>
          </a:xfrm>
          <a:prstGeom prst="rect">
            <a:avLst/>
          </a:prstGeom>
        </p:spPr>
      </p:pic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CBFC9505-E787-4BD6-BAEF-7F18FEA07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/>
              <a:t>Analiza društvenog učinka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57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hr-HR" b="1" dirty="0">
                <a:solidFill>
                  <a:schemeClr val="tx2"/>
                </a:solidFill>
              </a:rPr>
              <a:t>Hvala na pažnji!</a:t>
            </a:r>
          </a:p>
        </p:txBody>
      </p:sp>
      <p:pic>
        <p:nvPicPr>
          <p:cNvPr id="7" name="Picture 12">
            <a:extLst>
              <a:ext uri="{FF2B5EF4-FFF2-40B4-BE49-F238E27FC236}">
                <a16:creationId xmlns:a16="http://schemas.microsoft.com/office/drawing/2014/main" id="{D5CDA659-AEEC-4782-9AEE-8C0427A8DF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978" y="3825940"/>
            <a:ext cx="1888044" cy="660581"/>
          </a:xfrm>
          <a:prstGeom prst="rect">
            <a:avLst/>
          </a:prstGeom>
        </p:spPr>
      </p:pic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3719EE7B-285B-491C-8B40-600AA252B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/>
              <a:t>Analiza društvenog učinka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216</Words>
  <Application>Microsoft Office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Analiza društvenog učinka</vt:lpstr>
      <vt:lpstr>Podaci o predmetu i plan rada</vt:lpstr>
      <vt:lpstr>PowerPoint Presentation</vt:lpstr>
      <vt:lpstr>Studentske obaveze:</vt:lpstr>
      <vt:lpstr>Literatura: 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75</cp:revision>
  <dcterms:created xsi:type="dcterms:W3CDTF">2006-08-16T00:00:00Z</dcterms:created>
  <dcterms:modified xsi:type="dcterms:W3CDTF">2023-10-06T09:26:23Z</dcterms:modified>
</cp:coreProperties>
</file>