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E4E3-5DC5-4DA5-9E19-4B1610624DC2}" type="datetimeFigureOut">
              <a:rPr lang="sr-Latn-CS" smtClean="0"/>
              <a:t>6.3.2020.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9C280-A880-4B0E-8767-EA8CE6D7BC8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E4E3-5DC5-4DA5-9E19-4B1610624DC2}" type="datetimeFigureOut">
              <a:rPr lang="sr-Latn-CS" smtClean="0"/>
              <a:t>6.3.2020.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9C280-A880-4B0E-8767-EA8CE6D7BC8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E4E3-5DC5-4DA5-9E19-4B1610624DC2}" type="datetimeFigureOut">
              <a:rPr lang="sr-Latn-CS" smtClean="0"/>
              <a:t>6.3.2020.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9C280-A880-4B0E-8767-EA8CE6D7BC8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E4E3-5DC5-4DA5-9E19-4B1610624DC2}" type="datetimeFigureOut">
              <a:rPr lang="sr-Latn-CS" smtClean="0"/>
              <a:t>6.3.2020.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9C280-A880-4B0E-8767-EA8CE6D7BC8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E4E3-5DC5-4DA5-9E19-4B1610624DC2}" type="datetimeFigureOut">
              <a:rPr lang="sr-Latn-CS" smtClean="0"/>
              <a:t>6.3.2020.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9C280-A880-4B0E-8767-EA8CE6D7BC8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E4E3-5DC5-4DA5-9E19-4B1610624DC2}" type="datetimeFigureOut">
              <a:rPr lang="sr-Latn-CS" smtClean="0"/>
              <a:t>6.3.2020.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9C280-A880-4B0E-8767-EA8CE6D7BC8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E4E3-5DC5-4DA5-9E19-4B1610624DC2}" type="datetimeFigureOut">
              <a:rPr lang="sr-Latn-CS" smtClean="0"/>
              <a:t>6.3.2020.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9C280-A880-4B0E-8767-EA8CE6D7BC8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E4E3-5DC5-4DA5-9E19-4B1610624DC2}" type="datetimeFigureOut">
              <a:rPr lang="sr-Latn-CS" smtClean="0"/>
              <a:t>6.3.2020.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9C280-A880-4B0E-8767-EA8CE6D7BC8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E4E3-5DC5-4DA5-9E19-4B1610624DC2}" type="datetimeFigureOut">
              <a:rPr lang="sr-Latn-CS" smtClean="0"/>
              <a:t>6.3.2020.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9C280-A880-4B0E-8767-EA8CE6D7BC8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E4E3-5DC5-4DA5-9E19-4B1610624DC2}" type="datetimeFigureOut">
              <a:rPr lang="sr-Latn-CS" smtClean="0"/>
              <a:t>6.3.2020.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9C280-A880-4B0E-8767-EA8CE6D7BC8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E4E3-5DC5-4DA5-9E19-4B1610624DC2}" type="datetimeFigureOut">
              <a:rPr lang="sr-Latn-CS" smtClean="0"/>
              <a:t>6.3.2020.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9C280-A880-4B0E-8767-EA8CE6D7BC8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CE4E3-5DC5-4DA5-9E19-4B1610624DC2}" type="datetimeFigureOut">
              <a:rPr lang="sr-Latn-CS" smtClean="0"/>
              <a:t>6.3.2020.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9C280-A880-4B0E-8767-EA8CE6D7BC81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b="1" dirty="0" smtClean="0"/>
              <a:t>IZVODI IZ MATIČNIH KNJIGA</a:t>
            </a:r>
            <a:endParaRPr lang="hr-HR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tična knjiga umrlih Ludbreg 1 (upis + kategorije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14356"/>
            <a:ext cx="9144000" cy="541180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tična knjiga umrlih Ludbreg 2 (upis + kategorije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571480"/>
            <a:ext cx="8929717" cy="555468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atus animarum Koprivnica 187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tična knjiga rođenih Židovi - Zagreb (upis + kategorije) 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5728"/>
            <a:ext cx="9001155" cy="6215106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tična knjiga rođenih Židovi - Zagreb (upis + kategorije)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214290"/>
            <a:ext cx="9001155" cy="642942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tična knjiga vjenčanih Varaždin Židovi - tablično (upis + kategorije) 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28604"/>
            <a:ext cx="8929718" cy="5697559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tična knjiga vjenčanih Varaždin Židovi - tablično (upis + kategorije)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7166"/>
            <a:ext cx="8929717" cy="614366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pis rođenja Knin - tekstualno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571480"/>
            <a:ext cx="8715435" cy="607223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pis vjenčanja tekstualno - Stari Jankovci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4290"/>
            <a:ext cx="8858279" cy="6286544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blične kategorije Mrkopalj - rođeni 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7166"/>
            <a:ext cx="9143999" cy="576899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blične kategorije Mrkopalj - rođeni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00042"/>
            <a:ext cx="9143999" cy="607223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pis rođenja Mrkopalj - tablično 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142984"/>
            <a:ext cx="8858311" cy="542928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pis rođenja Mrkopalj - tablično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571480"/>
            <a:ext cx="8715435" cy="555468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tična knjiga vjenčanih Pula - tablično 1 kategorij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28604"/>
            <a:ext cx="9143999" cy="5697559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tična knjiga vjenčanih Pula - tablično 2 kategorij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714356"/>
            <a:ext cx="8929717" cy="541180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pis vjenčanja Senj - tablično 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71480"/>
            <a:ext cx="9143999" cy="5857916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pis vjenčanja Senj - tablično 2 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2918"/>
            <a:ext cx="9143999" cy="5857916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</Words>
  <PresentationFormat>On-screen Show (4:3)</PresentationFormat>
  <Paragraphs>1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IZVODI IZ MATIČNIH KNJIGA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2020-03-06T08:57:16Z</dcterms:created>
  <dcterms:modified xsi:type="dcterms:W3CDTF">2020-03-06T10:32:26Z</dcterms:modified>
</cp:coreProperties>
</file>