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3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C764-EBAA-43CB-8508-FBA87630C701}" type="datetimeFigureOut">
              <a:rPr lang="sr-Latn-CS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8CC3D-1D4D-4B2F-80A0-2A0437176B8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Obiteljsko_stablo_knezova_Zrinski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heritage.com.hr/family-tree" TargetMode="External"/><Relationship Id="rId2" Type="http://schemas.openxmlformats.org/officeDocument/2006/relationships/hyperlink" Target="https://www.familysearch.org/hr/obiteljsko-stabl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ourcingtheterritory.nt.gov.au/news-and-events/ages" TargetMode="External"/><Relationship Id="rId4" Type="http://schemas.openxmlformats.org/officeDocument/2006/relationships/hyperlink" Target="https://www.familyecho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KAKO IZRADITI OBITELJSKO STABLO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šenje podataka za majk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572559" cy="61436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liknuti na oca-otac unes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929717" cy="65722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šenje podataka za oc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294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šenje datuma vjenčanja za Marka Petrovića i Mariju Hrašćane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8929717" cy="650085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šenje podataka za Mariju Hrašćane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3999" cy="65722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davanje oca Marka Petrović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3999" cy="61436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šenje podataka za Luku Petrović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3999" cy="63579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s vjenčanja Luke Petrovića i Jelene Juki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929717" cy="65722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s podataka za Jelenu Juki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664370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davanje oca Luke Petrović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3999" cy="63579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slovn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858311" cy="664371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šenje podataka za Stjepana Petrović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929717" cy="657227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davanje supruge Stjepana Petrovića, Mare Šuto i podataka o brak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3999" cy="621510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isnuti Char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3999" cy="628654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zgled Chart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001155" cy="650085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ci Petra Petrovi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285728"/>
            <a:ext cx="8050085" cy="635798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remanj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3999" cy="621510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remanje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929717" cy="621510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Savjeti za izradu izlaganja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hr-HR" dirty="0"/>
              <a:t>Zadatak: izrada obiteljskog stabla u kompjuterskom programu</a:t>
            </a:r>
          </a:p>
          <a:p>
            <a:r>
              <a:rPr lang="hr-HR" dirty="0"/>
              <a:t>Početak: dobivanje podataka od starijih članova obitelji – od bake i/ili djeda možete doći do podataka za mjesto i datum rođenja za njihove roditelje (vaši šukundjedovi i šukunbake) ili čak i za njihove djedove i bake.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r>
              <a:rPr lang="hr-HR" dirty="0"/>
              <a:t>Drugi korak: provjeriti postoje li knjige koje vam trebaju na Family Searchu. Ako je/ nema – kontaktirati HDA da vidite gdje se nalazi.</a:t>
            </a:r>
          </a:p>
          <a:p>
            <a:r>
              <a:rPr lang="hr-HR" dirty="0"/>
              <a:t>Treći korak: kontaktiranje matičnog ureda</a:t>
            </a:r>
          </a:p>
          <a:p>
            <a:r>
              <a:rPr lang="hr-HR" dirty="0"/>
              <a:t>Nakon pronalaska upisa rođenja neke osobe sljedeći je korak pronalazak upisa vjenčanja njegovih roditelja.</a:t>
            </a:r>
          </a:p>
          <a:p>
            <a:r>
              <a:rPr lang="hr-HR" dirty="0"/>
              <a:t>Potom, iz upisa vjenčanja roditelja iščitati njihov datum rođenja i pronaći ga u matičnoj knjizi rođenih.</a:t>
            </a:r>
          </a:p>
          <a:p>
            <a:r>
              <a:rPr lang="hr-HR" dirty="0"/>
              <a:t>Ponavljati taj postupak.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/>
          <a:lstStyle/>
          <a:p>
            <a:r>
              <a:rPr lang="hr-HR" dirty="0"/>
              <a:t>Nisu nužni dokazi za osobe u obiteljskom stablu za koje ste podatke dobili usmenom predajom.</a:t>
            </a:r>
          </a:p>
          <a:p>
            <a:r>
              <a:rPr lang="hr-HR" dirty="0"/>
              <a:t>Napraviti digitalne kopije za upise u matičnim knjigama za starije pretke – od pradjeda/prabake nadalje.</a:t>
            </a:r>
          </a:p>
          <a:p>
            <a:r>
              <a:rPr lang="hr-HR" dirty="0"/>
              <a:t>Primjer: </a:t>
            </a:r>
            <a:r>
              <a:rPr lang="hr-HR" dirty="0">
                <a:hlinkClick r:id="rId2"/>
              </a:rPr>
              <a:t>https://hr.wikipedia.org/wiki/Obiteljsko_stablo_knezova_Zrinskih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5" cy="642942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ZADATAK: </a:t>
            </a:r>
            <a:r>
              <a:rPr lang="hr-HR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Izraditi obiteljsko stablo –što više, to bolje sa što više podataka</a:t>
            </a:r>
          </a:p>
          <a:p>
            <a:r>
              <a:rPr lang="hr-HR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https://www.familysearch.org/hr/obiteljsko-stablo/</a:t>
            </a:r>
            <a:endParaRPr lang="hr-HR" dirty="0"/>
          </a:p>
          <a:p>
            <a:r>
              <a:rPr lang="hr-HR" dirty="0">
                <a:hlinkClick r:id="rId3"/>
              </a:rPr>
              <a:t>https://www.myheritage.com.hr/family-tree</a:t>
            </a:r>
            <a:endParaRPr lang="hr-HR" dirty="0"/>
          </a:p>
          <a:p>
            <a:r>
              <a:rPr lang="hr-HR" dirty="0">
                <a:hlinkClick r:id="rId4"/>
              </a:rPr>
              <a:t>https://www.familyecho.com/</a:t>
            </a:r>
            <a:r>
              <a:rPr lang="hr-HR" dirty="0"/>
              <a:t> </a:t>
            </a:r>
          </a:p>
          <a:p>
            <a:r>
              <a:rPr lang="hr-HR" dirty="0">
                <a:hlinkClick r:id="rId5"/>
              </a:rPr>
              <a:t>https://resourcingtheterritory.nt.gov.au/news-and-events/ages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901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tar Petrović i obitel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9001155" cy="64294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86873" cy="63579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dana suprug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8929717" cy="61436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dano dije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858279" cy="62151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daci za dije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7" cy="63579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ošenje podataka za dije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8929717" cy="62151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240</Words>
  <Application>Microsoft Office PowerPoint</Application>
  <PresentationFormat>Prikaz na zaslonu (4:3)</PresentationFormat>
  <Paragraphs>17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KAKO IZRADITI OBITELJSKO STABLO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Savjeti za izradu izlaganja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IZRADITI OBITELJSKO STABLO</dc:title>
  <cp:lastModifiedBy>Danijel Jurković</cp:lastModifiedBy>
  <cp:revision>4</cp:revision>
  <dcterms:created xsi:type="dcterms:W3CDTF">2020-03-06T10:35:47Z</dcterms:created>
  <dcterms:modified xsi:type="dcterms:W3CDTF">2025-05-16T12:28:17Z</dcterms:modified>
</cp:coreProperties>
</file>