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7" r:id="rId7"/>
    <p:sldId id="262" r:id="rId8"/>
    <p:sldId id="260" r:id="rId9"/>
    <p:sldId id="263" r:id="rId10"/>
    <p:sldId id="264" r:id="rId11"/>
    <p:sldId id="265" r:id="rId12"/>
    <p:sldId id="266" r:id="rId13"/>
    <p:sldId id="269" r:id="rId1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71" autoAdjust="0"/>
    <p:restoredTop sz="95332" autoAdjust="0"/>
  </p:normalViewPr>
  <p:slideViewPr>
    <p:cSldViewPr>
      <p:cViewPr varScale="1">
        <p:scale>
          <a:sx n="48" d="100"/>
          <a:sy n="48" d="100"/>
        </p:scale>
        <p:origin x="1605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69E763-DDAC-4BA7-A592-8522A93C4C39}" type="doc">
      <dgm:prSet loTypeId="urn:microsoft.com/office/officeart/2005/8/layout/hierarchy1" loCatId="hierarchy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hr-HR"/>
        </a:p>
      </dgm:t>
    </dgm:pt>
    <dgm:pt modelId="{C85B80B4-B6C9-43C4-8A87-0CC518DEBD63}">
      <dgm:prSet phldrT="[Tekst]"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VRSTE VOLJA</a:t>
          </a:r>
        </a:p>
      </dgm:t>
    </dgm:pt>
    <dgm:pt modelId="{E1A1D1E1-2E0A-48FF-9066-D23731A2FCE2}" type="parTrans" cxnId="{0E047ADC-4966-48FD-9C8A-91B81AD1A495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20686-9511-4255-BEDA-802CEFDB9D1E}" type="sibTrans" cxnId="{0E047ADC-4966-48FD-9C8A-91B81AD1A495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DA5DDF-07D9-489E-B338-0A0F6CC27EC3}">
      <dgm:prSet phldrT="[Tekst]"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ORGANSKA</a:t>
          </a:r>
        </a:p>
      </dgm:t>
    </dgm:pt>
    <dgm:pt modelId="{6C9299CD-F959-4411-A60F-62E48ADB4BE0}" type="parTrans" cxnId="{CFF11919-A8E3-48CB-8AE7-5533A6904D36}">
      <dgm:prSet custT="1"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642B23-E40F-48D8-920B-EB0CE40B412C}" type="sibTrans" cxnId="{CFF11919-A8E3-48CB-8AE7-5533A6904D36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97800D-945B-4775-8BF9-57208F41795F}">
      <dgm:prSet phldrT="[Tekst]" custT="1"/>
      <dgm:spPr/>
      <dgm:t>
        <a:bodyPr/>
        <a:lstStyle/>
        <a:p>
          <a:r>
            <a:rPr lang="hr-HR" altLang="sr-Latn-R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osjećaji; misli; procjena vrijednosti; običaji = temelj</a:t>
          </a:r>
          <a:r>
            <a:rPr lang="hr-HR" altLang="sr-Latn-RS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zajednice</a:t>
          </a:r>
          <a:endParaRPr lang="hr-HR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E1A6ED-336A-4CC5-8658-EA853F1AE06D}" type="parTrans" cxnId="{C2682146-F243-4F63-92BC-03A08A08C334}">
      <dgm:prSet custT="1"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0D9366-5FE2-4B21-A16F-1618C186F236}" type="sibTrans" cxnId="{C2682146-F243-4F63-92BC-03A08A08C334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C73CC-5F00-4B41-ACC7-EE1B4FBBAC72}">
      <dgm:prSet phldrT="[Tekst]"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IZBORNA</a:t>
          </a:r>
        </a:p>
      </dgm:t>
    </dgm:pt>
    <dgm:pt modelId="{923AB95A-98F1-4D79-9C96-045842C60C78}" type="parTrans" cxnId="{E8E1064E-3A2C-41CD-8FBA-D97641C0691C}">
      <dgm:prSet custT="1"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AD24CB-A9CE-4884-9846-7DCAFA82E3B1}" type="sibTrans" cxnId="{E8E1064E-3A2C-41CD-8FBA-D97641C0691C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25C50-1830-40DA-A866-1E99F63C2375}">
      <dgm:prSet phldrT="[Tekst]" custT="1"/>
      <dgm:spPr/>
      <dgm:t>
        <a:bodyPr/>
        <a:lstStyle/>
        <a:p>
          <a:r>
            <a:rPr lang="hr-HR" altLang="sr-Latn-R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uzročna spoznaja; racionalno ostvarenje cilja = temelj </a:t>
          </a:r>
          <a:r>
            <a:rPr lang="hr-HR" altLang="sr-Latn-RS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društva</a:t>
          </a:r>
          <a:endParaRPr lang="hr-HR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C4DDA-2A33-4602-9EA4-9FE20BB47DA8}" type="parTrans" cxnId="{3C6B837F-8236-48BD-B003-8C7CB5F534ED}">
      <dgm:prSet custT="1"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A83D5-8B8C-455D-AC98-14A5EB2301E6}" type="sibTrans" cxnId="{3C6B837F-8236-48BD-B003-8C7CB5F534ED}">
      <dgm:prSet/>
      <dgm:spPr/>
      <dgm:t>
        <a:bodyPr/>
        <a:lstStyle/>
        <a:p>
          <a:endParaRPr lang="hr-HR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C04753-0F5A-4F79-A494-D935100D2F68}" type="pres">
      <dgm:prSet presAssocID="{2669E763-DDAC-4BA7-A592-8522A93C4C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969A9AC-B856-4B1B-9155-9E0AE536757A}" type="pres">
      <dgm:prSet presAssocID="{C85B80B4-B6C9-43C4-8A87-0CC518DEBD63}" presName="hierRoot1" presStyleCnt="0"/>
      <dgm:spPr/>
    </dgm:pt>
    <dgm:pt modelId="{C1065715-7815-4992-9C41-D37458CB8897}" type="pres">
      <dgm:prSet presAssocID="{C85B80B4-B6C9-43C4-8A87-0CC518DEBD63}" presName="composite" presStyleCnt="0"/>
      <dgm:spPr/>
    </dgm:pt>
    <dgm:pt modelId="{B17AF24F-6D17-4A0D-A82E-4A7DE4551653}" type="pres">
      <dgm:prSet presAssocID="{C85B80B4-B6C9-43C4-8A87-0CC518DEBD63}" presName="background" presStyleLbl="node0" presStyleIdx="0" presStyleCnt="1"/>
      <dgm:spPr/>
    </dgm:pt>
    <dgm:pt modelId="{167C45B7-B6CB-4DC3-BED3-7C64C9FA0BC0}" type="pres">
      <dgm:prSet presAssocID="{C85B80B4-B6C9-43C4-8A87-0CC518DEBD63}" presName="text" presStyleLbl="fgAcc0" presStyleIdx="0" presStyleCnt="1">
        <dgm:presLayoutVars>
          <dgm:chPref val="3"/>
        </dgm:presLayoutVars>
      </dgm:prSet>
      <dgm:spPr/>
    </dgm:pt>
    <dgm:pt modelId="{9578659F-D427-4E17-9B22-C36D5DB9985B}" type="pres">
      <dgm:prSet presAssocID="{C85B80B4-B6C9-43C4-8A87-0CC518DEBD63}" presName="hierChild2" presStyleCnt="0"/>
      <dgm:spPr/>
    </dgm:pt>
    <dgm:pt modelId="{0E8BBFCE-E05A-4D87-AC59-9BFE245AEB8F}" type="pres">
      <dgm:prSet presAssocID="{6C9299CD-F959-4411-A60F-62E48ADB4BE0}" presName="Name10" presStyleLbl="parChTrans1D2" presStyleIdx="0" presStyleCnt="2"/>
      <dgm:spPr/>
    </dgm:pt>
    <dgm:pt modelId="{10A17E22-0EFC-4BED-B8BA-A36FB4683ACA}" type="pres">
      <dgm:prSet presAssocID="{D2DA5DDF-07D9-489E-B338-0A0F6CC27EC3}" presName="hierRoot2" presStyleCnt="0"/>
      <dgm:spPr/>
    </dgm:pt>
    <dgm:pt modelId="{4CE15D1E-6286-4192-8E77-71500C7DDB47}" type="pres">
      <dgm:prSet presAssocID="{D2DA5DDF-07D9-489E-B338-0A0F6CC27EC3}" presName="composite2" presStyleCnt="0"/>
      <dgm:spPr/>
    </dgm:pt>
    <dgm:pt modelId="{C8EC0F18-8EFA-400E-A5ED-49C90876FACF}" type="pres">
      <dgm:prSet presAssocID="{D2DA5DDF-07D9-489E-B338-0A0F6CC27EC3}" presName="background2" presStyleLbl="node2" presStyleIdx="0" presStyleCnt="2"/>
      <dgm:spPr/>
    </dgm:pt>
    <dgm:pt modelId="{D5C88769-BCCF-437A-957C-CDFD57DFC229}" type="pres">
      <dgm:prSet presAssocID="{D2DA5DDF-07D9-489E-B338-0A0F6CC27EC3}" presName="text2" presStyleLbl="fgAcc2" presStyleIdx="0" presStyleCnt="2" custScaleX="122960">
        <dgm:presLayoutVars>
          <dgm:chPref val="3"/>
        </dgm:presLayoutVars>
      </dgm:prSet>
      <dgm:spPr/>
    </dgm:pt>
    <dgm:pt modelId="{55DB82FD-DADE-4392-8AC9-CEC7C8EC8017}" type="pres">
      <dgm:prSet presAssocID="{D2DA5DDF-07D9-489E-B338-0A0F6CC27EC3}" presName="hierChild3" presStyleCnt="0"/>
      <dgm:spPr/>
    </dgm:pt>
    <dgm:pt modelId="{D41EBBF6-CDDD-467D-8D1B-AC8DFB98ED34}" type="pres">
      <dgm:prSet presAssocID="{24E1A6ED-336A-4CC5-8658-EA853F1AE06D}" presName="Name17" presStyleLbl="parChTrans1D3" presStyleIdx="0" presStyleCnt="2"/>
      <dgm:spPr/>
    </dgm:pt>
    <dgm:pt modelId="{28627489-0A68-4120-98D2-73E0D96585DE}" type="pres">
      <dgm:prSet presAssocID="{B497800D-945B-4775-8BF9-57208F41795F}" presName="hierRoot3" presStyleCnt="0"/>
      <dgm:spPr/>
    </dgm:pt>
    <dgm:pt modelId="{3874B86B-5837-48B9-8F32-338A1FFFA544}" type="pres">
      <dgm:prSet presAssocID="{B497800D-945B-4775-8BF9-57208F41795F}" presName="composite3" presStyleCnt="0"/>
      <dgm:spPr/>
    </dgm:pt>
    <dgm:pt modelId="{7B60DFB7-CF6B-411B-A240-8F874039B481}" type="pres">
      <dgm:prSet presAssocID="{B497800D-945B-4775-8BF9-57208F41795F}" presName="background3" presStyleLbl="node3" presStyleIdx="0" presStyleCnt="2"/>
      <dgm:spPr/>
    </dgm:pt>
    <dgm:pt modelId="{EFEDE232-7173-4EC5-9D52-FAC0886F38B6}" type="pres">
      <dgm:prSet presAssocID="{B497800D-945B-4775-8BF9-57208F41795F}" presName="text3" presStyleLbl="fgAcc3" presStyleIdx="0" presStyleCnt="2" custScaleX="117645">
        <dgm:presLayoutVars>
          <dgm:chPref val="3"/>
        </dgm:presLayoutVars>
      </dgm:prSet>
      <dgm:spPr/>
    </dgm:pt>
    <dgm:pt modelId="{E5B0188A-96D7-4D1D-966D-192A802CD3AB}" type="pres">
      <dgm:prSet presAssocID="{B497800D-945B-4775-8BF9-57208F41795F}" presName="hierChild4" presStyleCnt="0"/>
      <dgm:spPr/>
    </dgm:pt>
    <dgm:pt modelId="{82E3B9F0-BD47-44EE-9907-31653145B9CB}" type="pres">
      <dgm:prSet presAssocID="{923AB95A-98F1-4D79-9C96-045842C60C78}" presName="Name10" presStyleLbl="parChTrans1D2" presStyleIdx="1" presStyleCnt="2"/>
      <dgm:spPr/>
    </dgm:pt>
    <dgm:pt modelId="{10B2FD1A-3FD4-4F74-B452-DE88360DFE55}" type="pres">
      <dgm:prSet presAssocID="{27EC73CC-5F00-4B41-ACC7-EE1B4FBBAC72}" presName="hierRoot2" presStyleCnt="0"/>
      <dgm:spPr/>
    </dgm:pt>
    <dgm:pt modelId="{7C3AA499-AD60-4821-B5D7-9D7CD3E14FBC}" type="pres">
      <dgm:prSet presAssocID="{27EC73CC-5F00-4B41-ACC7-EE1B4FBBAC72}" presName="composite2" presStyleCnt="0"/>
      <dgm:spPr/>
    </dgm:pt>
    <dgm:pt modelId="{1DE6AAF5-162E-47F0-8B8D-426C0F14439B}" type="pres">
      <dgm:prSet presAssocID="{27EC73CC-5F00-4B41-ACC7-EE1B4FBBAC72}" presName="background2" presStyleLbl="node2" presStyleIdx="1" presStyleCnt="2"/>
      <dgm:spPr/>
    </dgm:pt>
    <dgm:pt modelId="{6103F34E-0FEA-4C59-ABB9-117E7ABE0E5D}" type="pres">
      <dgm:prSet presAssocID="{27EC73CC-5F00-4B41-ACC7-EE1B4FBBAC72}" presName="text2" presStyleLbl="fgAcc2" presStyleIdx="1" presStyleCnt="2" custScaleX="117383">
        <dgm:presLayoutVars>
          <dgm:chPref val="3"/>
        </dgm:presLayoutVars>
      </dgm:prSet>
      <dgm:spPr/>
    </dgm:pt>
    <dgm:pt modelId="{7ADF70C7-7223-4C43-B598-3AB243F6A065}" type="pres">
      <dgm:prSet presAssocID="{27EC73CC-5F00-4B41-ACC7-EE1B4FBBAC72}" presName="hierChild3" presStyleCnt="0"/>
      <dgm:spPr/>
    </dgm:pt>
    <dgm:pt modelId="{3BD1DC7E-25E3-442F-92CC-35A3946D9624}" type="pres">
      <dgm:prSet presAssocID="{4ABC4DDA-2A33-4602-9EA4-9FE20BB47DA8}" presName="Name17" presStyleLbl="parChTrans1D3" presStyleIdx="1" presStyleCnt="2"/>
      <dgm:spPr/>
    </dgm:pt>
    <dgm:pt modelId="{633E3616-7CFC-4BBC-915B-9A71892C1FC2}" type="pres">
      <dgm:prSet presAssocID="{50625C50-1830-40DA-A866-1E99F63C2375}" presName="hierRoot3" presStyleCnt="0"/>
      <dgm:spPr/>
    </dgm:pt>
    <dgm:pt modelId="{4678A5F1-B069-4842-B22E-03DB6C47E451}" type="pres">
      <dgm:prSet presAssocID="{50625C50-1830-40DA-A866-1E99F63C2375}" presName="composite3" presStyleCnt="0"/>
      <dgm:spPr/>
    </dgm:pt>
    <dgm:pt modelId="{4CD3E606-C68C-47CA-B8D7-F02C2DE5AEE3}" type="pres">
      <dgm:prSet presAssocID="{50625C50-1830-40DA-A866-1E99F63C2375}" presName="background3" presStyleLbl="node3" presStyleIdx="1" presStyleCnt="2"/>
      <dgm:spPr/>
    </dgm:pt>
    <dgm:pt modelId="{61BADFEA-A7AA-40A8-AA7E-2027F5BD3ADA}" type="pres">
      <dgm:prSet presAssocID="{50625C50-1830-40DA-A866-1E99F63C2375}" presName="text3" presStyleLbl="fgAcc3" presStyleIdx="1" presStyleCnt="2" custScaleX="128053">
        <dgm:presLayoutVars>
          <dgm:chPref val="3"/>
        </dgm:presLayoutVars>
      </dgm:prSet>
      <dgm:spPr/>
    </dgm:pt>
    <dgm:pt modelId="{450D401E-A0E4-46E2-AABE-D01EE64E67A5}" type="pres">
      <dgm:prSet presAssocID="{50625C50-1830-40DA-A866-1E99F63C2375}" presName="hierChild4" presStyleCnt="0"/>
      <dgm:spPr/>
    </dgm:pt>
  </dgm:ptLst>
  <dgm:cxnLst>
    <dgm:cxn modelId="{174EB310-F329-4D45-852C-92D07DBCD0E7}" type="presOf" srcId="{C85B80B4-B6C9-43C4-8A87-0CC518DEBD63}" destId="{167C45B7-B6CB-4DC3-BED3-7C64C9FA0BC0}" srcOrd="0" destOrd="0" presId="urn:microsoft.com/office/officeart/2005/8/layout/hierarchy1"/>
    <dgm:cxn modelId="{CFF11919-A8E3-48CB-8AE7-5533A6904D36}" srcId="{C85B80B4-B6C9-43C4-8A87-0CC518DEBD63}" destId="{D2DA5DDF-07D9-489E-B338-0A0F6CC27EC3}" srcOrd="0" destOrd="0" parTransId="{6C9299CD-F959-4411-A60F-62E48ADB4BE0}" sibTransId="{EE642B23-E40F-48D8-920B-EB0CE40B412C}"/>
    <dgm:cxn modelId="{67C0231A-EF33-452D-8A43-655C932AD304}" type="presOf" srcId="{27EC73CC-5F00-4B41-ACC7-EE1B4FBBAC72}" destId="{6103F34E-0FEA-4C59-ABB9-117E7ABE0E5D}" srcOrd="0" destOrd="0" presId="urn:microsoft.com/office/officeart/2005/8/layout/hierarchy1"/>
    <dgm:cxn modelId="{8A855937-7DA2-45F3-A274-A0EA0DA002E7}" type="presOf" srcId="{50625C50-1830-40DA-A866-1E99F63C2375}" destId="{61BADFEA-A7AA-40A8-AA7E-2027F5BD3ADA}" srcOrd="0" destOrd="0" presId="urn:microsoft.com/office/officeart/2005/8/layout/hierarchy1"/>
    <dgm:cxn modelId="{43211E62-C6D8-4BE4-AEA2-3F377333463B}" type="presOf" srcId="{B497800D-945B-4775-8BF9-57208F41795F}" destId="{EFEDE232-7173-4EC5-9D52-FAC0886F38B6}" srcOrd="0" destOrd="0" presId="urn:microsoft.com/office/officeart/2005/8/layout/hierarchy1"/>
    <dgm:cxn modelId="{C2682146-F243-4F63-92BC-03A08A08C334}" srcId="{D2DA5DDF-07D9-489E-B338-0A0F6CC27EC3}" destId="{B497800D-945B-4775-8BF9-57208F41795F}" srcOrd="0" destOrd="0" parTransId="{24E1A6ED-336A-4CC5-8658-EA853F1AE06D}" sibTransId="{9E0D9366-5FE2-4B21-A16F-1618C186F236}"/>
    <dgm:cxn modelId="{0BA0326C-2EB5-4B9A-83C0-D80B5687DF24}" type="presOf" srcId="{923AB95A-98F1-4D79-9C96-045842C60C78}" destId="{82E3B9F0-BD47-44EE-9907-31653145B9CB}" srcOrd="0" destOrd="0" presId="urn:microsoft.com/office/officeart/2005/8/layout/hierarchy1"/>
    <dgm:cxn modelId="{E8E1064E-3A2C-41CD-8FBA-D97641C0691C}" srcId="{C85B80B4-B6C9-43C4-8A87-0CC518DEBD63}" destId="{27EC73CC-5F00-4B41-ACC7-EE1B4FBBAC72}" srcOrd="1" destOrd="0" parTransId="{923AB95A-98F1-4D79-9C96-045842C60C78}" sibTransId="{0AAD24CB-A9CE-4884-9846-7DCAFA82E3B1}"/>
    <dgm:cxn modelId="{3C6B837F-8236-48BD-B003-8C7CB5F534ED}" srcId="{27EC73CC-5F00-4B41-ACC7-EE1B4FBBAC72}" destId="{50625C50-1830-40DA-A866-1E99F63C2375}" srcOrd="0" destOrd="0" parTransId="{4ABC4DDA-2A33-4602-9EA4-9FE20BB47DA8}" sibTransId="{3B0A83D5-8B8C-455D-AC98-14A5EB2301E6}"/>
    <dgm:cxn modelId="{893F4887-E3B2-4B81-8773-C309EE2DA499}" type="presOf" srcId="{6C9299CD-F959-4411-A60F-62E48ADB4BE0}" destId="{0E8BBFCE-E05A-4D87-AC59-9BFE245AEB8F}" srcOrd="0" destOrd="0" presId="urn:microsoft.com/office/officeart/2005/8/layout/hierarchy1"/>
    <dgm:cxn modelId="{A6591BDB-EFFC-487E-93E4-6D14E69C6BAA}" type="presOf" srcId="{2669E763-DDAC-4BA7-A592-8522A93C4C39}" destId="{01C04753-0F5A-4F79-A494-D935100D2F68}" srcOrd="0" destOrd="0" presId="urn:microsoft.com/office/officeart/2005/8/layout/hierarchy1"/>
    <dgm:cxn modelId="{0E047ADC-4966-48FD-9C8A-91B81AD1A495}" srcId="{2669E763-DDAC-4BA7-A592-8522A93C4C39}" destId="{C85B80B4-B6C9-43C4-8A87-0CC518DEBD63}" srcOrd="0" destOrd="0" parTransId="{E1A1D1E1-2E0A-48FF-9066-D23731A2FCE2}" sibTransId="{6A220686-9511-4255-BEDA-802CEFDB9D1E}"/>
    <dgm:cxn modelId="{83D547E0-5731-4B87-B474-79AA5EEC1173}" type="presOf" srcId="{D2DA5DDF-07D9-489E-B338-0A0F6CC27EC3}" destId="{D5C88769-BCCF-437A-957C-CDFD57DFC229}" srcOrd="0" destOrd="0" presId="urn:microsoft.com/office/officeart/2005/8/layout/hierarchy1"/>
    <dgm:cxn modelId="{4BB337F8-5787-4D75-A17D-9545E4343A8E}" type="presOf" srcId="{4ABC4DDA-2A33-4602-9EA4-9FE20BB47DA8}" destId="{3BD1DC7E-25E3-442F-92CC-35A3946D9624}" srcOrd="0" destOrd="0" presId="urn:microsoft.com/office/officeart/2005/8/layout/hierarchy1"/>
    <dgm:cxn modelId="{A4648EF8-5D2D-4A66-9FD3-8072174C64ED}" type="presOf" srcId="{24E1A6ED-336A-4CC5-8658-EA853F1AE06D}" destId="{D41EBBF6-CDDD-467D-8D1B-AC8DFB98ED34}" srcOrd="0" destOrd="0" presId="urn:microsoft.com/office/officeart/2005/8/layout/hierarchy1"/>
    <dgm:cxn modelId="{D21EE2DC-E32D-4B6C-893F-CB25612EFACC}" type="presParOf" srcId="{01C04753-0F5A-4F79-A494-D935100D2F68}" destId="{7969A9AC-B856-4B1B-9155-9E0AE536757A}" srcOrd="0" destOrd="0" presId="urn:microsoft.com/office/officeart/2005/8/layout/hierarchy1"/>
    <dgm:cxn modelId="{2A57906C-5B4A-4FA8-A9D3-5A42F63BC08B}" type="presParOf" srcId="{7969A9AC-B856-4B1B-9155-9E0AE536757A}" destId="{C1065715-7815-4992-9C41-D37458CB8897}" srcOrd="0" destOrd="0" presId="urn:microsoft.com/office/officeart/2005/8/layout/hierarchy1"/>
    <dgm:cxn modelId="{E16E1E26-4228-4D4F-A5AA-E2AC5A99C6C1}" type="presParOf" srcId="{C1065715-7815-4992-9C41-D37458CB8897}" destId="{B17AF24F-6D17-4A0D-A82E-4A7DE4551653}" srcOrd="0" destOrd="0" presId="urn:microsoft.com/office/officeart/2005/8/layout/hierarchy1"/>
    <dgm:cxn modelId="{7E92208A-36E3-493E-861C-3E4AC3EB3AF7}" type="presParOf" srcId="{C1065715-7815-4992-9C41-D37458CB8897}" destId="{167C45B7-B6CB-4DC3-BED3-7C64C9FA0BC0}" srcOrd="1" destOrd="0" presId="urn:microsoft.com/office/officeart/2005/8/layout/hierarchy1"/>
    <dgm:cxn modelId="{A32BBAF2-2B22-493A-BF60-15F246053C59}" type="presParOf" srcId="{7969A9AC-B856-4B1B-9155-9E0AE536757A}" destId="{9578659F-D427-4E17-9B22-C36D5DB9985B}" srcOrd="1" destOrd="0" presId="urn:microsoft.com/office/officeart/2005/8/layout/hierarchy1"/>
    <dgm:cxn modelId="{921912BA-4516-46CC-93AE-90F534D2DCDC}" type="presParOf" srcId="{9578659F-D427-4E17-9B22-C36D5DB9985B}" destId="{0E8BBFCE-E05A-4D87-AC59-9BFE245AEB8F}" srcOrd="0" destOrd="0" presId="urn:microsoft.com/office/officeart/2005/8/layout/hierarchy1"/>
    <dgm:cxn modelId="{FAAB617A-5ABE-444F-AE2F-2B6A66C0C09B}" type="presParOf" srcId="{9578659F-D427-4E17-9B22-C36D5DB9985B}" destId="{10A17E22-0EFC-4BED-B8BA-A36FB4683ACA}" srcOrd="1" destOrd="0" presId="urn:microsoft.com/office/officeart/2005/8/layout/hierarchy1"/>
    <dgm:cxn modelId="{BCCD2BF5-B11B-49A1-8561-05280A642820}" type="presParOf" srcId="{10A17E22-0EFC-4BED-B8BA-A36FB4683ACA}" destId="{4CE15D1E-6286-4192-8E77-71500C7DDB47}" srcOrd="0" destOrd="0" presId="urn:microsoft.com/office/officeart/2005/8/layout/hierarchy1"/>
    <dgm:cxn modelId="{D70F5C33-69FF-4E9A-A39C-FFBFEAE9A630}" type="presParOf" srcId="{4CE15D1E-6286-4192-8E77-71500C7DDB47}" destId="{C8EC0F18-8EFA-400E-A5ED-49C90876FACF}" srcOrd="0" destOrd="0" presId="urn:microsoft.com/office/officeart/2005/8/layout/hierarchy1"/>
    <dgm:cxn modelId="{5543D555-DFB4-4E78-97A1-F8DC09EEB88D}" type="presParOf" srcId="{4CE15D1E-6286-4192-8E77-71500C7DDB47}" destId="{D5C88769-BCCF-437A-957C-CDFD57DFC229}" srcOrd="1" destOrd="0" presId="urn:microsoft.com/office/officeart/2005/8/layout/hierarchy1"/>
    <dgm:cxn modelId="{8C6B5317-1A1E-42EC-85BF-3334612F316B}" type="presParOf" srcId="{10A17E22-0EFC-4BED-B8BA-A36FB4683ACA}" destId="{55DB82FD-DADE-4392-8AC9-CEC7C8EC8017}" srcOrd="1" destOrd="0" presId="urn:microsoft.com/office/officeart/2005/8/layout/hierarchy1"/>
    <dgm:cxn modelId="{E5F89FD5-DD4B-4FA8-9EBE-45B9BEBBBD1C}" type="presParOf" srcId="{55DB82FD-DADE-4392-8AC9-CEC7C8EC8017}" destId="{D41EBBF6-CDDD-467D-8D1B-AC8DFB98ED34}" srcOrd="0" destOrd="0" presId="urn:microsoft.com/office/officeart/2005/8/layout/hierarchy1"/>
    <dgm:cxn modelId="{257C4B36-A474-48DD-A718-597B1E10FF9F}" type="presParOf" srcId="{55DB82FD-DADE-4392-8AC9-CEC7C8EC8017}" destId="{28627489-0A68-4120-98D2-73E0D96585DE}" srcOrd="1" destOrd="0" presId="urn:microsoft.com/office/officeart/2005/8/layout/hierarchy1"/>
    <dgm:cxn modelId="{7A15B43F-FA36-4728-B4BC-A143ED00E0F8}" type="presParOf" srcId="{28627489-0A68-4120-98D2-73E0D96585DE}" destId="{3874B86B-5837-48B9-8F32-338A1FFFA544}" srcOrd="0" destOrd="0" presId="urn:microsoft.com/office/officeart/2005/8/layout/hierarchy1"/>
    <dgm:cxn modelId="{6F0C9B15-09B4-4082-8D85-079DE043AEC0}" type="presParOf" srcId="{3874B86B-5837-48B9-8F32-338A1FFFA544}" destId="{7B60DFB7-CF6B-411B-A240-8F874039B481}" srcOrd="0" destOrd="0" presId="urn:microsoft.com/office/officeart/2005/8/layout/hierarchy1"/>
    <dgm:cxn modelId="{13E9DB5A-2BE8-4087-8983-70DF2518BE2D}" type="presParOf" srcId="{3874B86B-5837-48B9-8F32-338A1FFFA544}" destId="{EFEDE232-7173-4EC5-9D52-FAC0886F38B6}" srcOrd="1" destOrd="0" presId="urn:microsoft.com/office/officeart/2005/8/layout/hierarchy1"/>
    <dgm:cxn modelId="{AA322D39-BEC9-4A73-AB3B-9385475E858A}" type="presParOf" srcId="{28627489-0A68-4120-98D2-73E0D96585DE}" destId="{E5B0188A-96D7-4D1D-966D-192A802CD3AB}" srcOrd="1" destOrd="0" presId="urn:microsoft.com/office/officeart/2005/8/layout/hierarchy1"/>
    <dgm:cxn modelId="{7C3DAA11-07EE-4E58-8968-2FDCF38C0E06}" type="presParOf" srcId="{9578659F-D427-4E17-9B22-C36D5DB9985B}" destId="{82E3B9F0-BD47-44EE-9907-31653145B9CB}" srcOrd="2" destOrd="0" presId="urn:microsoft.com/office/officeart/2005/8/layout/hierarchy1"/>
    <dgm:cxn modelId="{B9522CB5-5652-4744-85D1-1EC5B771320E}" type="presParOf" srcId="{9578659F-D427-4E17-9B22-C36D5DB9985B}" destId="{10B2FD1A-3FD4-4F74-B452-DE88360DFE55}" srcOrd="3" destOrd="0" presId="urn:microsoft.com/office/officeart/2005/8/layout/hierarchy1"/>
    <dgm:cxn modelId="{D309EDFB-7FDE-4417-AA8B-CED1CAAA747F}" type="presParOf" srcId="{10B2FD1A-3FD4-4F74-B452-DE88360DFE55}" destId="{7C3AA499-AD60-4821-B5D7-9D7CD3E14FBC}" srcOrd="0" destOrd="0" presId="urn:microsoft.com/office/officeart/2005/8/layout/hierarchy1"/>
    <dgm:cxn modelId="{24D6E3CB-9FC8-422D-8681-CFA89A6A8DBD}" type="presParOf" srcId="{7C3AA499-AD60-4821-B5D7-9D7CD3E14FBC}" destId="{1DE6AAF5-162E-47F0-8B8D-426C0F14439B}" srcOrd="0" destOrd="0" presId="urn:microsoft.com/office/officeart/2005/8/layout/hierarchy1"/>
    <dgm:cxn modelId="{53943D1F-362A-4A5F-A7C9-0B7B8E8D40E0}" type="presParOf" srcId="{7C3AA499-AD60-4821-B5D7-9D7CD3E14FBC}" destId="{6103F34E-0FEA-4C59-ABB9-117E7ABE0E5D}" srcOrd="1" destOrd="0" presId="urn:microsoft.com/office/officeart/2005/8/layout/hierarchy1"/>
    <dgm:cxn modelId="{35F9C035-9D7B-4C24-9340-3B7841FBC5E9}" type="presParOf" srcId="{10B2FD1A-3FD4-4F74-B452-DE88360DFE55}" destId="{7ADF70C7-7223-4C43-B598-3AB243F6A065}" srcOrd="1" destOrd="0" presId="urn:microsoft.com/office/officeart/2005/8/layout/hierarchy1"/>
    <dgm:cxn modelId="{21176A1D-AFFA-4A1E-BB9C-A66EE47C7511}" type="presParOf" srcId="{7ADF70C7-7223-4C43-B598-3AB243F6A065}" destId="{3BD1DC7E-25E3-442F-92CC-35A3946D9624}" srcOrd="0" destOrd="0" presId="urn:microsoft.com/office/officeart/2005/8/layout/hierarchy1"/>
    <dgm:cxn modelId="{8133AE64-D35D-4A43-A479-E7350C5D889B}" type="presParOf" srcId="{7ADF70C7-7223-4C43-B598-3AB243F6A065}" destId="{633E3616-7CFC-4BBC-915B-9A71892C1FC2}" srcOrd="1" destOrd="0" presId="urn:microsoft.com/office/officeart/2005/8/layout/hierarchy1"/>
    <dgm:cxn modelId="{E0467FA5-93CF-423A-AB53-78F82641C270}" type="presParOf" srcId="{633E3616-7CFC-4BBC-915B-9A71892C1FC2}" destId="{4678A5F1-B069-4842-B22E-03DB6C47E451}" srcOrd="0" destOrd="0" presId="urn:microsoft.com/office/officeart/2005/8/layout/hierarchy1"/>
    <dgm:cxn modelId="{BEC04271-BB36-4F37-A9CD-61C53AF5A3FF}" type="presParOf" srcId="{4678A5F1-B069-4842-B22E-03DB6C47E451}" destId="{4CD3E606-C68C-47CA-B8D7-F02C2DE5AEE3}" srcOrd="0" destOrd="0" presId="urn:microsoft.com/office/officeart/2005/8/layout/hierarchy1"/>
    <dgm:cxn modelId="{E1ADE2F5-BC5A-4F15-A2BD-B9229B5CAA59}" type="presParOf" srcId="{4678A5F1-B069-4842-B22E-03DB6C47E451}" destId="{61BADFEA-A7AA-40A8-AA7E-2027F5BD3ADA}" srcOrd="1" destOrd="0" presId="urn:microsoft.com/office/officeart/2005/8/layout/hierarchy1"/>
    <dgm:cxn modelId="{648F3845-E8F9-4158-B6DB-8990F15F951F}" type="presParOf" srcId="{633E3616-7CFC-4BBC-915B-9A71892C1FC2}" destId="{450D401E-A0E4-46E2-AABE-D01EE64E67A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37D02B-4A5F-4161-8310-52C6E4E83FC9}" type="doc">
      <dgm:prSet loTypeId="urn:microsoft.com/office/officeart/2005/8/layout/orgChart1" loCatId="hierarchy" qsTypeId="urn:microsoft.com/office/officeart/2005/8/quickstyle/3d5" qsCatId="3D" csTypeId="urn:microsoft.com/office/officeart/2005/8/colors/accent1_5" csCatId="accent1" phldr="1"/>
      <dgm:spPr>
        <a:scene3d>
          <a:camera prst="isometricOffAxis1Right" zoom="95000">
            <a:rot lat="1200000" lon="21000000" rev="0"/>
          </a:camera>
          <a:lightRig rig="flat" dir="t"/>
        </a:scene3d>
      </dgm:spPr>
      <dgm:t>
        <a:bodyPr/>
        <a:lstStyle/>
        <a:p>
          <a:endParaRPr lang="hr-HR"/>
        </a:p>
      </dgm:t>
    </dgm:pt>
    <dgm:pt modelId="{07621238-12AF-4736-A0E5-C9E3B22B2422}">
      <dgm:prSet phldrT="[Teks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 kategorije apriornog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sociološkog znanja:</a:t>
          </a:r>
        </a:p>
        <a:p>
          <a:pPr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5B3F41-3910-4581-8B22-292CE0C981BC}" type="parTrans" cxnId="{0763FAB9-9A21-4032-B669-82ECE1AEADAA}">
      <dgm:prSet/>
      <dgm:spPr/>
      <dgm:t>
        <a:bodyPr/>
        <a:lstStyle/>
        <a:p>
          <a:pPr algn="ctr"/>
          <a:endParaRPr lang="hr-HR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B6C00-AEC9-422C-978D-116C20283476}" type="sibTrans" cxnId="{0763FAB9-9A21-4032-B669-82ECE1AEADAA}">
      <dgm:prSet/>
      <dgm:spPr/>
      <dgm:t>
        <a:bodyPr/>
        <a:lstStyle/>
        <a:p>
          <a:pPr algn="ctr"/>
          <a:endParaRPr lang="hr-HR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0D347D-A987-4DCA-8B18-8A61569A6865}">
      <dgm:prSet phldrT="[Teks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000" b="1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TIPIZIRANJE INDIVIDUALITETA</a:t>
          </a:r>
        </a:p>
        <a:p>
          <a:pPr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5F076-2E74-4A26-BBCD-3389E71F36E9}" type="parTrans" cxnId="{10AE6B0D-7C8C-411D-B7A6-BA9E3C890547}">
      <dgm:prSet/>
      <dgm:spPr/>
      <dgm:t>
        <a:bodyPr/>
        <a:lstStyle/>
        <a:p>
          <a:pPr algn="ctr"/>
          <a:endParaRPr lang="hr-HR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77D2E-E3F0-47FE-86ED-A7EC5E4D6F3B}" type="sibTrans" cxnId="{10AE6B0D-7C8C-411D-B7A6-BA9E3C890547}">
      <dgm:prSet/>
      <dgm:spPr/>
      <dgm:t>
        <a:bodyPr/>
        <a:lstStyle/>
        <a:p>
          <a:pPr algn="ctr"/>
          <a:endParaRPr lang="hr-HR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97819C-E874-4919-8D28-392328C4AABA}">
      <dgm:prSet phldrT="[Teks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REZERVA PERSONALITETA</a:t>
          </a:r>
        </a:p>
        <a:p>
          <a:pPr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0E4CC-FB87-44DA-8661-4C0398BD8DF6}" type="parTrans" cxnId="{CA2F49D4-7ECB-4B8E-9AEB-87DE0F73D529}">
      <dgm:prSet/>
      <dgm:spPr/>
      <dgm:t>
        <a:bodyPr/>
        <a:lstStyle/>
        <a:p>
          <a:pPr algn="ctr"/>
          <a:endParaRPr lang="hr-HR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660BF7-8BA2-4D8D-8485-AC897EB90BB7}" type="sibTrans" cxnId="{CA2F49D4-7ECB-4B8E-9AEB-87DE0F73D529}">
      <dgm:prSet/>
      <dgm:spPr/>
      <dgm:t>
        <a:bodyPr/>
        <a:lstStyle/>
        <a:p>
          <a:pPr algn="ctr"/>
          <a:endParaRPr lang="hr-HR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63A6E2-CDE1-4EFB-B22D-2AFF3D6792AB}">
      <dgm:prSet phldrT="[Teks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000" b="1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VRIJEDNOST INDIVIDUALITETA ZA OPĆENITOST</a:t>
          </a:r>
          <a:endParaRPr lang="en-US" altLang="sr-Latn-RS" sz="2000" b="1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DFA9C-BF1B-4C97-835E-F52CEAB683F0}" type="parTrans" cxnId="{132B06D7-EB22-4791-B8C9-218139CBB8E7}">
      <dgm:prSet/>
      <dgm:spPr/>
      <dgm:t>
        <a:bodyPr/>
        <a:lstStyle/>
        <a:p>
          <a:pPr algn="ctr"/>
          <a:endParaRPr lang="hr-HR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6F3DBE-BFAC-4D09-B350-E0504B9FF122}" type="sibTrans" cxnId="{132B06D7-EB22-4791-B8C9-218139CBB8E7}">
      <dgm:prSet/>
      <dgm:spPr/>
      <dgm:t>
        <a:bodyPr/>
        <a:lstStyle/>
        <a:p>
          <a:pPr algn="ctr"/>
          <a:endParaRPr lang="hr-HR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1E3A0-8AC8-4425-8B2C-DA755D7D2167}">
      <dgm:prSet custT="1"/>
      <dgm:spPr/>
      <dgm:t>
        <a:bodyPr/>
        <a:lstStyle/>
        <a:p>
          <a:pPr algn="ctr"/>
          <a:r>
            <a:rPr lang="hr-HR" altLang="sr-Latn-R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spoznaja o drugom čovjeku koja se temelji na njegovoj pripadnosti klasi ili profesiji </a:t>
          </a:r>
        </a:p>
      </dgm:t>
    </dgm:pt>
    <dgm:pt modelId="{A5AE5FDE-5BE9-4C78-BC26-CEA14A0B4371}" type="parTrans" cxnId="{40E2D51D-2633-4840-A58D-652988894ED6}">
      <dgm:prSet/>
      <dgm:spPr/>
      <dgm:t>
        <a:bodyPr/>
        <a:lstStyle/>
        <a:p>
          <a:endParaRPr lang="hr-HR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E04A7-914D-4C8D-BA0A-91EF4AE4BEBB}" type="sibTrans" cxnId="{40E2D51D-2633-4840-A58D-652988894ED6}">
      <dgm:prSet/>
      <dgm:spPr/>
      <dgm:t>
        <a:bodyPr/>
        <a:lstStyle/>
        <a:p>
          <a:endParaRPr lang="hr-H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0EA655-89DB-4BF1-B1EE-93911DEE8304}">
      <dgm:prSet custT="1"/>
      <dgm:spPr/>
      <dgm:t>
        <a:bodyPr/>
        <a:lstStyle/>
        <a:p>
          <a:r>
            <a:rPr lang="hr-HR" altLang="sr-Latn-R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nesvodljiv dio ličnosti koji ne ulazi ni  kakvu opću društvenu kategoriju</a:t>
          </a:r>
        </a:p>
      </dgm:t>
    </dgm:pt>
    <dgm:pt modelId="{FB21537B-6D66-4C0A-87B6-2BDFC2598A04}" type="parTrans" cxnId="{9593166C-8F67-493D-9451-C5B7FFBA43D6}">
      <dgm:prSet/>
      <dgm:spPr/>
      <dgm:t>
        <a:bodyPr/>
        <a:lstStyle/>
        <a:p>
          <a:endParaRPr lang="hr-HR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003B1C-D77C-4AAE-A4F4-FC43239FE741}" type="sibTrans" cxnId="{9593166C-8F67-493D-9451-C5B7FFBA43D6}">
      <dgm:prSet/>
      <dgm:spPr/>
      <dgm:t>
        <a:bodyPr/>
        <a:lstStyle/>
        <a:p>
          <a:endParaRPr lang="hr-H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869330-CAF8-4D55-A429-FE9CB69D644B}">
      <dgm:prSet custT="1"/>
      <dgm:spPr/>
      <dgm:t>
        <a:bodyPr/>
        <a:lstStyle/>
        <a:p>
          <a:r>
            <a:rPr lang="hr-HR" altLang="sr-Latn-R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sjedinjuje prvu i drugu kategoriju a očituje se u društvenoj nejednakosti: različite uloge i funkcije internaliziraju se kao prava</a:t>
          </a:r>
          <a:endParaRPr lang="hr-HR" altLang="sr-Latn-RS" sz="1600" u="sng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F9AEB-B8ED-4FF8-8797-3E536F26D928}" type="parTrans" cxnId="{EE7BD89A-DA43-4C31-802A-0BAFBB98B400}">
      <dgm:prSet/>
      <dgm:spPr/>
      <dgm:t>
        <a:bodyPr/>
        <a:lstStyle/>
        <a:p>
          <a:endParaRPr lang="hr-HR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8B8D25-634A-44F7-9873-A7E522ABD5C7}" type="sibTrans" cxnId="{EE7BD89A-DA43-4C31-802A-0BAFBB98B400}">
      <dgm:prSet/>
      <dgm:spPr/>
      <dgm:t>
        <a:bodyPr/>
        <a:lstStyle/>
        <a:p>
          <a:endParaRPr lang="hr-H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5912FC-3D51-4717-AAA2-71138E99CC09}" type="pres">
      <dgm:prSet presAssocID="{6F37D02B-4A5F-4161-8310-52C6E4E83F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4F1FAE6-C6C8-4984-B5D3-40F986325A42}" type="pres">
      <dgm:prSet presAssocID="{07621238-12AF-4736-A0E5-C9E3B22B2422}" presName="hierRoot1" presStyleCnt="0">
        <dgm:presLayoutVars>
          <dgm:hierBranch val="init"/>
        </dgm:presLayoutVars>
      </dgm:prSet>
      <dgm:spPr/>
    </dgm:pt>
    <dgm:pt modelId="{425C2F3E-4617-4D00-926A-1F37BDA9D7B9}" type="pres">
      <dgm:prSet presAssocID="{07621238-12AF-4736-A0E5-C9E3B22B2422}" presName="rootComposite1" presStyleCnt="0"/>
      <dgm:spPr/>
    </dgm:pt>
    <dgm:pt modelId="{076BD75B-2C3A-422D-97AC-31BB27D1F396}" type="pres">
      <dgm:prSet presAssocID="{07621238-12AF-4736-A0E5-C9E3B22B2422}" presName="rootText1" presStyleLbl="node0" presStyleIdx="0" presStyleCnt="1" custScaleY="101048">
        <dgm:presLayoutVars>
          <dgm:chPref val="3"/>
        </dgm:presLayoutVars>
      </dgm:prSet>
      <dgm:spPr/>
    </dgm:pt>
    <dgm:pt modelId="{DB83FFC8-0BB6-4AA1-A33A-1753420277EC}" type="pres">
      <dgm:prSet presAssocID="{07621238-12AF-4736-A0E5-C9E3B22B2422}" presName="rootConnector1" presStyleLbl="node1" presStyleIdx="0" presStyleCnt="0"/>
      <dgm:spPr/>
    </dgm:pt>
    <dgm:pt modelId="{60A2FE5A-16AE-4849-841E-FC5E3DFEA9B6}" type="pres">
      <dgm:prSet presAssocID="{07621238-12AF-4736-A0E5-C9E3B22B2422}" presName="hierChild2" presStyleCnt="0"/>
      <dgm:spPr/>
    </dgm:pt>
    <dgm:pt modelId="{3D9712F3-FFB9-4A69-A9AE-885950C7750F}" type="pres">
      <dgm:prSet presAssocID="{ECD5F076-2E74-4A26-BBCD-3389E71F36E9}" presName="Name37" presStyleLbl="parChTrans1D2" presStyleIdx="0" presStyleCnt="3"/>
      <dgm:spPr/>
    </dgm:pt>
    <dgm:pt modelId="{00CD180E-68FB-490D-B417-2CE42A637275}" type="pres">
      <dgm:prSet presAssocID="{720D347D-A987-4DCA-8B18-8A61569A6865}" presName="hierRoot2" presStyleCnt="0">
        <dgm:presLayoutVars>
          <dgm:hierBranch val="init"/>
        </dgm:presLayoutVars>
      </dgm:prSet>
      <dgm:spPr/>
    </dgm:pt>
    <dgm:pt modelId="{3B89B872-0FDE-4EEA-8EB2-8D5BEBB9945E}" type="pres">
      <dgm:prSet presAssocID="{720D347D-A987-4DCA-8B18-8A61569A6865}" presName="rootComposite" presStyleCnt="0"/>
      <dgm:spPr/>
    </dgm:pt>
    <dgm:pt modelId="{D8A9329C-2BA3-49EF-BEE1-2575835591C9}" type="pres">
      <dgm:prSet presAssocID="{720D347D-A987-4DCA-8B18-8A61569A6865}" presName="rootText" presStyleLbl="node2" presStyleIdx="0" presStyleCnt="3" custLinFactNeighborY="1871">
        <dgm:presLayoutVars>
          <dgm:chPref val="3"/>
        </dgm:presLayoutVars>
      </dgm:prSet>
      <dgm:spPr/>
    </dgm:pt>
    <dgm:pt modelId="{F8C6F283-D007-40F5-B99B-1F2A970A816F}" type="pres">
      <dgm:prSet presAssocID="{720D347D-A987-4DCA-8B18-8A61569A6865}" presName="rootConnector" presStyleLbl="node2" presStyleIdx="0" presStyleCnt="3"/>
      <dgm:spPr/>
    </dgm:pt>
    <dgm:pt modelId="{F30B79EA-5159-4EF0-BD03-E457066F814A}" type="pres">
      <dgm:prSet presAssocID="{720D347D-A987-4DCA-8B18-8A61569A6865}" presName="hierChild4" presStyleCnt="0"/>
      <dgm:spPr/>
    </dgm:pt>
    <dgm:pt modelId="{F3F3CB62-2C44-46DD-A3A1-D55311A3359D}" type="pres">
      <dgm:prSet presAssocID="{A5AE5FDE-5BE9-4C78-BC26-CEA14A0B4371}" presName="Name37" presStyleLbl="parChTrans1D3" presStyleIdx="0" presStyleCnt="3"/>
      <dgm:spPr/>
    </dgm:pt>
    <dgm:pt modelId="{6B8B4E22-A390-494B-A56D-A0227F5A3864}" type="pres">
      <dgm:prSet presAssocID="{3E11E3A0-8AC8-4425-8B2C-DA755D7D2167}" presName="hierRoot2" presStyleCnt="0">
        <dgm:presLayoutVars>
          <dgm:hierBranch val="init"/>
        </dgm:presLayoutVars>
      </dgm:prSet>
      <dgm:spPr/>
    </dgm:pt>
    <dgm:pt modelId="{220B0713-BCB9-4794-A232-86BCAB52DFE8}" type="pres">
      <dgm:prSet presAssocID="{3E11E3A0-8AC8-4425-8B2C-DA755D7D2167}" presName="rootComposite" presStyleCnt="0"/>
      <dgm:spPr/>
    </dgm:pt>
    <dgm:pt modelId="{6C1BB43D-B7F7-4576-B8C6-ECE823A62C44}" type="pres">
      <dgm:prSet presAssocID="{3E11E3A0-8AC8-4425-8B2C-DA755D7D2167}" presName="rootText" presStyleLbl="node3" presStyleIdx="0" presStyleCnt="3">
        <dgm:presLayoutVars>
          <dgm:chPref val="3"/>
        </dgm:presLayoutVars>
      </dgm:prSet>
      <dgm:spPr/>
    </dgm:pt>
    <dgm:pt modelId="{48732A6C-8707-4F64-B27C-E929F52D06E1}" type="pres">
      <dgm:prSet presAssocID="{3E11E3A0-8AC8-4425-8B2C-DA755D7D2167}" presName="rootConnector" presStyleLbl="node3" presStyleIdx="0" presStyleCnt="3"/>
      <dgm:spPr/>
    </dgm:pt>
    <dgm:pt modelId="{0ED517C2-AB2D-4D64-84B2-9018485D1B9D}" type="pres">
      <dgm:prSet presAssocID="{3E11E3A0-8AC8-4425-8B2C-DA755D7D2167}" presName="hierChild4" presStyleCnt="0"/>
      <dgm:spPr/>
    </dgm:pt>
    <dgm:pt modelId="{62455E89-A6F3-4556-B916-4F1FA1735265}" type="pres">
      <dgm:prSet presAssocID="{3E11E3A0-8AC8-4425-8B2C-DA755D7D2167}" presName="hierChild5" presStyleCnt="0"/>
      <dgm:spPr/>
    </dgm:pt>
    <dgm:pt modelId="{C180B7A2-287C-4404-A152-ABF4B5447EE8}" type="pres">
      <dgm:prSet presAssocID="{720D347D-A987-4DCA-8B18-8A61569A6865}" presName="hierChild5" presStyleCnt="0"/>
      <dgm:spPr/>
    </dgm:pt>
    <dgm:pt modelId="{5BFE400C-8C18-4FED-9EEE-8C447DE300C5}" type="pres">
      <dgm:prSet presAssocID="{2D30E4CC-FB87-44DA-8661-4C0398BD8DF6}" presName="Name37" presStyleLbl="parChTrans1D2" presStyleIdx="1" presStyleCnt="3"/>
      <dgm:spPr/>
    </dgm:pt>
    <dgm:pt modelId="{3E0FCC00-3D07-4C5D-BE4E-10AB07C08BAE}" type="pres">
      <dgm:prSet presAssocID="{D597819C-E874-4919-8D28-392328C4AABA}" presName="hierRoot2" presStyleCnt="0">
        <dgm:presLayoutVars>
          <dgm:hierBranch val="init"/>
        </dgm:presLayoutVars>
      </dgm:prSet>
      <dgm:spPr/>
    </dgm:pt>
    <dgm:pt modelId="{9DA19903-4B33-4783-8672-BC3435FF510B}" type="pres">
      <dgm:prSet presAssocID="{D597819C-E874-4919-8D28-392328C4AABA}" presName="rootComposite" presStyleCnt="0"/>
      <dgm:spPr/>
    </dgm:pt>
    <dgm:pt modelId="{3513B8F1-98FC-4BB3-8618-F1E4BC9C8688}" type="pres">
      <dgm:prSet presAssocID="{D597819C-E874-4919-8D28-392328C4AABA}" presName="rootText" presStyleLbl="node2" presStyleIdx="1" presStyleCnt="3">
        <dgm:presLayoutVars>
          <dgm:chPref val="3"/>
        </dgm:presLayoutVars>
      </dgm:prSet>
      <dgm:spPr/>
    </dgm:pt>
    <dgm:pt modelId="{8C154069-D4AA-4D59-BB97-03402F633490}" type="pres">
      <dgm:prSet presAssocID="{D597819C-E874-4919-8D28-392328C4AABA}" presName="rootConnector" presStyleLbl="node2" presStyleIdx="1" presStyleCnt="3"/>
      <dgm:spPr/>
    </dgm:pt>
    <dgm:pt modelId="{B8279A4C-36D4-4529-B938-C74022A53394}" type="pres">
      <dgm:prSet presAssocID="{D597819C-E874-4919-8D28-392328C4AABA}" presName="hierChild4" presStyleCnt="0"/>
      <dgm:spPr/>
    </dgm:pt>
    <dgm:pt modelId="{204DAA84-14BE-40FE-B12D-189BDC7B3358}" type="pres">
      <dgm:prSet presAssocID="{FB21537B-6D66-4C0A-87B6-2BDFC2598A04}" presName="Name37" presStyleLbl="parChTrans1D3" presStyleIdx="1" presStyleCnt="3"/>
      <dgm:spPr/>
    </dgm:pt>
    <dgm:pt modelId="{96D4975B-FFAC-4EBD-A687-4E3147312398}" type="pres">
      <dgm:prSet presAssocID="{AF0EA655-89DB-4BF1-B1EE-93911DEE8304}" presName="hierRoot2" presStyleCnt="0">
        <dgm:presLayoutVars>
          <dgm:hierBranch val="init"/>
        </dgm:presLayoutVars>
      </dgm:prSet>
      <dgm:spPr/>
    </dgm:pt>
    <dgm:pt modelId="{69345977-C91A-4B66-B31A-6FB384D11F4F}" type="pres">
      <dgm:prSet presAssocID="{AF0EA655-89DB-4BF1-B1EE-93911DEE8304}" presName="rootComposite" presStyleCnt="0"/>
      <dgm:spPr/>
    </dgm:pt>
    <dgm:pt modelId="{CCED79F0-A5D8-418B-9F7B-2DD86E4E7D67}" type="pres">
      <dgm:prSet presAssocID="{AF0EA655-89DB-4BF1-B1EE-93911DEE8304}" presName="rootText" presStyleLbl="node3" presStyleIdx="1" presStyleCnt="3">
        <dgm:presLayoutVars>
          <dgm:chPref val="3"/>
        </dgm:presLayoutVars>
      </dgm:prSet>
      <dgm:spPr/>
    </dgm:pt>
    <dgm:pt modelId="{C0B89C86-3D77-41D0-A158-D76A113F67E5}" type="pres">
      <dgm:prSet presAssocID="{AF0EA655-89DB-4BF1-B1EE-93911DEE8304}" presName="rootConnector" presStyleLbl="node3" presStyleIdx="1" presStyleCnt="3"/>
      <dgm:spPr/>
    </dgm:pt>
    <dgm:pt modelId="{EEAF23F9-5741-427F-9D58-38BC8BEBCE72}" type="pres">
      <dgm:prSet presAssocID="{AF0EA655-89DB-4BF1-B1EE-93911DEE8304}" presName="hierChild4" presStyleCnt="0"/>
      <dgm:spPr/>
    </dgm:pt>
    <dgm:pt modelId="{043BF687-172D-4EDE-8C02-A7C9F2415AAE}" type="pres">
      <dgm:prSet presAssocID="{AF0EA655-89DB-4BF1-B1EE-93911DEE8304}" presName="hierChild5" presStyleCnt="0"/>
      <dgm:spPr/>
    </dgm:pt>
    <dgm:pt modelId="{3CF61717-B7F5-413E-B918-3BAC1D2F5B4B}" type="pres">
      <dgm:prSet presAssocID="{D597819C-E874-4919-8D28-392328C4AABA}" presName="hierChild5" presStyleCnt="0"/>
      <dgm:spPr/>
    </dgm:pt>
    <dgm:pt modelId="{88820CC9-5731-4FF5-A952-A557D8C57FEB}" type="pres">
      <dgm:prSet presAssocID="{E76DFA9C-BF1B-4C97-835E-F52CEAB683F0}" presName="Name37" presStyleLbl="parChTrans1D2" presStyleIdx="2" presStyleCnt="3"/>
      <dgm:spPr/>
    </dgm:pt>
    <dgm:pt modelId="{91694F55-94EC-489A-AA80-1AB0436D50BE}" type="pres">
      <dgm:prSet presAssocID="{E863A6E2-CDE1-4EFB-B22D-2AFF3D6792AB}" presName="hierRoot2" presStyleCnt="0">
        <dgm:presLayoutVars>
          <dgm:hierBranch val="init"/>
        </dgm:presLayoutVars>
      </dgm:prSet>
      <dgm:spPr/>
    </dgm:pt>
    <dgm:pt modelId="{60E3E22F-C198-44D5-8934-48BF0AE26684}" type="pres">
      <dgm:prSet presAssocID="{E863A6E2-CDE1-4EFB-B22D-2AFF3D6792AB}" presName="rootComposite" presStyleCnt="0"/>
      <dgm:spPr/>
    </dgm:pt>
    <dgm:pt modelId="{4658EA8B-B0A2-48FE-8459-EDFF74E67B77}" type="pres">
      <dgm:prSet presAssocID="{E863A6E2-CDE1-4EFB-B22D-2AFF3D6792AB}" presName="rootText" presStyleLbl="node2" presStyleIdx="2" presStyleCnt="3">
        <dgm:presLayoutVars>
          <dgm:chPref val="3"/>
        </dgm:presLayoutVars>
      </dgm:prSet>
      <dgm:spPr/>
    </dgm:pt>
    <dgm:pt modelId="{981F6AA1-2995-40CC-B6FB-07811D02F8FF}" type="pres">
      <dgm:prSet presAssocID="{E863A6E2-CDE1-4EFB-B22D-2AFF3D6792AB}" presName="rootConnector" presStyleLbl="node2" presStyleIdx="2" presStyleCnt="3"/>
      <dgm:spPr/>
    </dgm:pt>
    <dgm:pt modelId="{C2652E72-F92C-4183-A2FE-CFFAA2BD86DA}" type="pres">
      <dgm:prSet presAssocID="{E863A6E2-CDE1-4EFB-B22D-2AFF3D6792AB}" presName="hierChild4" presStyleCnt="0"/>
      <dgm:spPr/>
    </dgm:pt>
    <dgm:pt modelId="{464D74B5-0BE0-4C9C-AA7F-BCAB95C6F6E3}" type="pres">
      <dgm:prSet presAssocID="{94AF9AEB-B8ED-4FF8-8797-3E536F26D928}" presName="Name37" presStyleLbl="parChTrans1D3" presStyleIdx="2" presStyleCnt="3"/>
      <dgm:spPr/>
    </dgm:pt>
    <dgm:pt modelId="{10721246-F8E2-4D3F-838E-B43DE36457B2}" type="pres">
      <dgm:prSet presAssocID="{DB869330-CAF8-4D55-A429-FE9CB69D644B}" presName="hierRoot2" presStyleCnt="0">
        <dgm:presLayoutVars>
          <dgm:hierBranch val="init"/>
        </dgm:presLayoutVars>
      </dgm:prSet>
      <dgm:spPr/>
    </dgm:pt>
    <dgm:pt modelId="{C1035FF3-FACB-4ECF-AF41-D294F0DB376C}" type="pres">
      <dgm:prSet presAssocID="{DB869330-CAF8-4D55-A429-FE9CB69D644B}" presName="rootComposite" presStyleCnt="0"/>
      <dgm:spPr/>
    </dgm:pt>
    <dgm:pt modelId="{071AE860-0C56-4B0F-88D5-D3BA8F172197}" type="pres">
      <dgm:prSet presAssocID="{DB869330-CAF8-4D55-A429-FE9CB69D644B}" presName="rootText" presStyleLbl="node3" presStyleIdx="2" presStyleCnt="3">
        <dgm:presLayoutVars>
          <dgm:chPref val="3"/>
        </dgm:presLayoutVars>
      </dgm:prSet>
      <dgm:spPr/>
    </dgm:pt>
    <dgm:pt modelId="{A1B195E3-33BA-4EB9-AE0F-E87BC16D85E1}" type="pres">
      <dgm:prSet presAssocID="{DB869330-CAF8-4D55-A429-FE9CB69D644B}" presName="rootConnector" presStyleLbl="node3" presStyleIdx="2" presStyleCnt="3"/>
      <dgm:spPr/>
    </dgm:pt>
    <dgm:pt modelId="{CCC1B4FD-1E35-44B1-8B32-60EDE6D19713}" type="pres">
      <dgm:prSet presAssocID="{DB869330-CAF8-4D55-A429-FE9CB69D644B}" presName="hierChild4" presStyleCnt="0"/>
      <dgm:spPr/>
    </dgm:pt>
    <dgm:pt modelId="{3FE51239-BF91-4393-B283-0FD627093EB5}" type="pres">
      <dgm:prSet presAssocID="{DB869330-CAF8-4D55-A429-FE9CB69D644B}" presName="hierChild5" presStyleCnt="0"/>
      <dgm:spPr/>
    </dgm:pt>
    <dgm:pt modelId="{0F9F01A3-26CB-46AD-9C31-40DA88FC3EFA}" type="pres">
      <dgm:prSet presAssocID="{E863A6E2-CDE1-4EFB-B22D-2AFF3D6792AB}" presName="hierChild5" presStyleCnt="0"/>
      <dgm:spPr/>
    </dgm:pt>
    <dgm:pt modelId="{209A2BCE-17DE-4CCD-8EE4-EA759CAF50E8}" type="pres">
      <dgm:prSet presAssocID="{07621238-12AF-4736-A0E5-C9E3B22B2422}" presName="hierChild3" presStyleCnt="0"/>
      <dgm:spPr/>
    </dgm:pt>
  </dgm:ptLst>
  <dgm:cxnLst>
    <dgm:cxn modelId="{10833105-D7AE-4652-9FB9-4432ECD3359C}" type="presOf" srcId="{07621238-12AF-4736-A0E5-C9E3B22B2422}" destId="{076BD75B-2C3A-422D-97AC-31BB27D1F396}" srcOrd="0" destOrd="0" presId="urn:microsoft.com/office/officeart/2005/8/layout/orgChart1"/>
    <dgm:cxn modelId="{EDB0300B-BAE2-40E1-8709-044CC1204A03}" type="presOf" srcId="{AF0EA655-89DB-4BF1-B1EE-93911DEE8304}" destId="{C0B89C86-3D77-41D0-A158-D76A113F67E5}" srcOrd="1" destOrd="0" presId="urn:microsoft.com/office/officeart/2005/8/layout/orgChart1"/>
    <dgm:cxn modelId="{10AE6B0D-7C8C-411D-B7A6-BA9E3C890547}" srcId="{07621238-12AF-4736-A0E5-C9E3B22B2422}" destId="{720D347D-A987-4DCA-8B18-8A61569A6865}" srcOrd="0" destOrd="0" parTransId="{ECD5F076-2E74-4A26-BBCD-3389E71F36E9}" sibTransId="{DAF77D2E-E3F0-47FE-86ED-A7EC5E4D6F3B}"/>
    <dgm:cxn modelId="{84244418-031E-471B-9DFA-2E2166DCDC12}" type="presOf" srcId="{3E11E3A0-8AC8-4425-8B2C-DA755D7D2167}" destId="{6C1BB43D-B7F7-4576-B8C6-ECE823A62C44}" srcOrd="0" destOrd="0" presId="urn:microsoft.com/office/officeart/2005/8/layout/orgChart1"/>
    <dgm:cxn modelId="{C0E93D1B-79A8-4C9C-B812-93CAEA5436E8}" type="presOf" srcId="{720D347D-A987-4DCA-8B18-8A61569A6865}" destId="{F8C6F283-D007-40F5-B99B-1F2A970A816F}" srcOrd="1" destOrd="0" presId="urn:microsoft.com/office/officeart/2005/8/layout/orgChart1"/>
    <dgm:cxn modelId="{40E2D51D-2633-4840-A58D-652988894ED6}" srcId="{720D347D-A987-4DCA-8B18-8A61569A6865}" destId="{3E11E3A0-8AC8-4425-8B2C-DA755D7D2167}" srcOrd="0" destOrd="0" parTransId="{A5AE5FDE-5BE9-4C78-BC26-CEA14A0B4371}" sibTransId="{90AE04A7-914D-4C8D-BA0A-91EF4AE4BEBB}"/>
    <dgm:cxn modelId="{2CF4EE24-7601-4B82-8AE4-F3D9B59767CB}" type="presOf" srcId="{2D30E4CC-FB87-44DA-8661-4C0398BD8DF6}" destId="{5BFE400C-8C18-4FED-9EEE-8C447DE300C5}" srcOrd="0" destOrd="0" presId="urn:microsoft.com/office/officeart/2005/8/layout/orgChart1"/>
    <dgm:cxn modelId="{26617F3D-381A-4F25-8078-99A627A3555F}" type="presOf" srcId="{DB869330-CAF8-4D55-A429-FE9CB69D644B}" destId="{A1B195E3-33BA-4EB9-AE0F-E87BC16D85E1}" srcOrd="1" destOrd="0" presId="urn:microsoft.com/office/officeart/2005/8/layout/orgChart1"/>
    <dgm:cxn modelId="{630F6963-687B-4FEC-8CD0-D5A01560A44D}" type="presOf" srcId="{AF0EA655-89DB-4BF1-B1EE-93911DEE8304}" destId="{CCED79F0-A5D8-418B-9F7B-2DD86E4E7D67}" srcOrd="0" destOrd="0" presId="urn:microsoft.com/office/officeart/2005/8/layout/orgChart1"/>
    <dgm:cxn modelId="{86272A49-76F8-4824-9CA7-E89BFF09A219}" type="presOf" srcId="{DB869330-CAF8-4D55-A429-FE9CB69D644B}" destId="{071AE860-0C56-4B0F-88D5-D3BA8F172197}" srcOrd="0" destOrd="0" presId="urn:microsoft.com/office/officeart/2005/8/layout/orgChart1"/>
    <dgm:cxn modelId="{9593166C-8F67-493D-9451-C5B7FFBA43D6}" srcId="{D597819C-E874-4919-8D28-392328C4AABA}" destId="{AF0EA655-89DB-4BF1-B1EE-93911DEE8304}" srcOrd="0" destOrd="0" parTransId="{FB21537B-6D66-4C0A-87B6-2BDFC2598A04}" sibTransId="{44003B1C-D77C-4AAE-A4F4-FC43239FE741}"/>
    <dgm:cxn modelId="{22A7896F-DAA4-43DE-880F-8C29F20A9CA0}" type="presOf" srcId="{A5AE5FDE-5BE9-4C78-BC26-CEA14A0B4371}" destId="{F3F3CB62-2C44-46DD-A3A1-D55311A3359D}" srcOrd="0" destOrd="0" presId="urn:microsoft.com/office/officeart/2005/8/layout/orgChart1"/>
    <dgm:cxn modelId="{22EB0E53-B0FB-480E-A13A-34365D9B553A}" type="presOf" srcId="{720D347D-A987-4DCA-8B18-8A61569A6865}" destId="{D8A9329C-2BA3-49EF-BEE1-2575835591C9}" srcOrd="0" destOrd="0" presId="urn:microsoft.com/office/officeart/2005/8/layout/orgChart1"/>
    <dgm:cxn modelId="{694E7356-A1CC-4C40-A273-C6C8BB0A6F1B}" type="presOf" srcId="{3E11E3A0-8AC8-4425-8B2C-DA755D7D2167}" destId="{48732A6C-8707-4F64-B27C-E929F52D06E1}" srcOrd="1" destOrd="0" presId="urn:microsoft.com/office/officeart/2005/8/layout/orgChart1"/>
    <dgm:cxn modelId="{79360D8A-D27E-4EF4-B6EA-EF74542A583A}" type="presOf" srcId="{D597819C-E874-4919-8D28-392328C4AABA}" destId="{8C154069-D4AA-4D59-BB97-03402F633490}" srcOrd="1" destOrd="0" presId="urn:microsoft.com/office/officeart/2005/8/layout/orgChart1"/>
    <dgm:cxn modelId="{83AD5C94-31CA-4440-AD32-78AFDD8221C6}" type="presOf" srcId="{E863A6E2-CDE1-4EFB-B22D-2AFF3D6792AB}" destId="{981F6AA1-2995-40CC-B6FB-07811D02F8FF}" srcOrd="1" destOrd="0" presId="urn:microsoft.com/office/officeart/2005/8/layout/orgChart1"/>
    <dgm:cxn modelId="{EF594697-7C2D-41BA-AF57-C23F72B0918C}" type="presOf" srcId="{E863A6E2-CDE1-4EFB-B22D-2AFF3D6792AB}" destId="{4658EA8B-B0A2-48FE-8459-EDFF74E67B77}" srcOrd="0" destOrd="0" presId="urn:microsoft.com/office/officeart/2005/8/layout/orgChart1"/>
    <dgm:cxn modelId="{EE7BD89A-DA43-4C31-802A-0BAFBB98B400}" srcId="{E863A6E2-CDE1-4EFB-B22D-2AFF3D6792AB}" destId="{DB869330-CAF8-4D55-A429-FE9CB69D644B}" srcOrd="0" destOrd="0" parTransId="{94AF9AEB-B8ED-4FF8-8797-3E536F26D928}" sibTransId="{5B8B8D25-634A-44F7-9873-A7E522ABD5C7}"/>
    <dgm:cxn modelId="{75A14CA1-4765-421B-9BF1-9156286610AB}" type="presOf" srcId="{E76DFA9C-BF1B-4C97-835E-F52CEAB683F0}" destId="{88820CC9-5731-4FF5-A952-A557D8C57FEB}" srcOrd="0" destOrd="0" presId="urn:microsoft.com/office/officeart/2005/8/layout/orgChart1"/>
    <dgm:cxn modelId="{857280A3-9283-4362-9400-1BA35763FE56}" type="presOf" srcId="{ECD5F076-2E74-4A26-BBCD-3389E71F36E9}" destId="{3D9712F3-FFB9-4A69-A9AE-885950C7750F}" srcOrd="0" destOrd="0" presId="urn:microsoft.com/office/officeart/2005/8/layout/orgChart1"/>
    <dgm:cxn modelId="{D7C639AA-339D-47D2-A617-A3A5D6F1002A}" type="presOf" srcId="{FB21537B-6D66-4C0A-87B6-2BDFC2598A04}" destId="{204DAA84-14BE-40FE-B12D-189BDC7B3358}" srcOrd="0" destOrd="0" presId="urn:microsoft.com/office/officeart/2005/8/layout/orgChart1"/>
    <dgm:cxn modelId="{D5E195B9-36A6-4667-A825-8D7CE720B11B}" type="presOf" srcId="{07621238-12AF-4736-A0E5-C9E3B22B2422}" destId="{DB83FFC8-0BB6-4AA1-A33A-1753420277EC}" srcOrd="1" destOrd="0" presId="urn:microsoft.com/office/officeart/2005/8/layout/orgChart1"/>
    <dgm:cxn modelId="{0763FAB9-9A21-4032-B669-82ECE1AEADAA}" srcId="{6F37D02B-4A5F-4161-8310-52C6E4E83FC9}" destId="{07621238-12AF-4736-A0E5-C9E3B22B2422}" srcOrd="0" destOrd="0" parTransId="{3A5B3F41-3910-4581-8B22-292CE0C981BC}" sibTransId="{500B6C00-AEC9-422C-978D-116C20283476}"/>
    <dgm:cxn modelId="{CA2F49D4-7ECB-4B8E-9AEB-87DE0F73D529}" srcId="{07621238-12AF-4736-A0E5-C9E3B22B2422}" destId="{D597819C-E874-4919-8D28-392328C4AABA}" srcOrd="1" destOrd="0" parTransId="{2D30E4CC-FB87-44DA-8661-4C0398BD8DF6}" sibTransId="{E5660BF7-8BA2-4D8D-8485-AC897EB90BB7}"/>
    <dgm:cxn modelId="{132B06D7-EB22-4791-B8C9-218139CBB8E7}" srcId="{07621238-12AF-4736-A0E5-C9E3B22B2422}" destId="{E863A6E2-CDE1-4EFB-B22D-2AFF3D6792AB}" srcOrd="2" destOrd="0" parTransId="{E76DFA9C-BF1B-4C97-835E-F52CEAB683F0}" sibTransId="{E86F3DBE-BFAC-4D09-B350-E0504B9FF122}"/>
    <dgm:cxn modelId="{685C81DD-DB9E-4062-B75E-3D5470F70827}" type="presOf" srcId="{94AF9AEB-B8ED-4FF8-8797-3E536F26D928}" destId="{464D74B5-0BE0-4C9C-AA7F-BCAB95C6F6E3}" srcOrd="0" destOrd="0" presId="urn:microsoft.com/office/officeart/2005/8/layout/orgChart1"/>
    <dgm:cxn modelId="{B960BEE0-4341-4070-977B-C2207BAAF3B1}" type="presOf" srcId="{D597819C-E874-4919-8D28-392328C4AABA}" destId="{3513B8F1-98FC-4BB3-8618-F1E4BC9C8688}" srcOrd="0" destOrd="0" presId="urn:microsoft.com/office/officeart/2005/8/layout/orgChart1"/>
    <dgm:cxn modelId="{38F768E3-001C-4576-90F9-2D7808983E7C}" type="presOf" srcId="{6F37D02B-4A5F-4161-8310-52C6E4E83FC9}" destId="{655912FC-3D51-4717-AAA2-71138E99CC09}" srcOrd="0" destOrd="0" presId="urn:microsoft.com/office/officeart/2005/8/layout/orgChart1"/>
    <dgm:cxn modelId="{FDE7D07F-4902-455B-A642-D26E0610B15C}" type="presParOf" srcId="{655912FC-3D51-4717-AAA2-71138E99CC09}" destId="{04F1FAE6-C6C8-4984-B5D3-40F986325A42}" srcOrd="0" destOrd="0" presId="urn:microsoft.com/office/officeart/2005/8/layout/orgChart1"/>
    <dgm:cxn modelId="{5ED27F87-8742-4A32-B3E7-0A9DE896AAAC}" type="presParOf" srcId="{04F1FAE6-C6C8-4984-B5D3-40F986325A42}" destId="{425C2F3E-4617-4D00-926A-1F37BDA9D7B9}" srcOrd="0" destOrd="0" presId="urn:microsoft.com/office/officeart/2005/8/layout/orgChart1"/>
    <dgm:cxn modelId="{D1671F7D-343B-4352-9EB1-C7871084ADDC}" type="presParOf" srcId="{425C2F3E-4617-4D00-926A-1F37BDA9D7B9}" destId="{076BD75B-2C3A-422D-97AC-31BB27D1F396}" srcOrd="0" destOrd="0" presId="urn:microsoft.com/office/officeart/2005/8/layout/orgChart1"/>
    <dgm:cxn modelId="{78FDA4CE-6B65-41C1-B2ED-F75778A1C138}" type="presParOf" srcId="{425C2F3E-4617-4D00-926A-1F37BDA9D7B9}" destId="{DB83FFC8-0BB6-4AA1-A33A-1753420277EC}" srcOrd="1" destOrd="0" presId="urn:microsoft.com/office/officeart/2005/8/layout/orgChart1"/>
    <dgm:cxn modelId="{C76D5E51-6692-4800-9CFE-AA138F2BD465}" type="presParOf" srcId="{04F1FAE6-C6C8-4984-B5D3-40F986325A42}" destId="{60A2FE5A-16AE-4849-841E-FC5E3DFEA9B6}" srcOrd="1" destOrd="0" presId="urn:microsoft.com/office/officeart/2005/8/layout/orgChart1"/>
    <dgm:cxn modelId="{C8B5F1BC-6E50-4051-BA30-591FFF36BC9B}" type="presParOf" srcId="{60A2FE5A-16AE-4849-841E-FC5E3DFEA9B6}" destId="{3D9712F3-FFB9-4A69-A9AE-885950C7750F}" srcOrd="0" destOrd="0" presId="urn:microsoft.com/office/officeart/2005/8/layout/orgChart1"/>
    <dgm:cxn modelId="{DCA93AC5-46B8-490F-AF49-C98CE83971FB}" type="presParOf" srcId="{60A2FE5A-16AE-4849-841E-FC5E3DFEA9B6}" destId="{00CD180E-68FB-490D-B417-2CE42A637275}" srcOrd="1" destOrd="0" presId="urn:microsoft.com/office/officeart/2005/8/layout/orgChart1"/>
    <dgm:cxn modelId="{54426498-8E58-4863-8AEE-963F0FCFF4D2}" type="presParOf" srcId="{00CD180E-68FB-490D-B417-2CE42A637275}" destId="{3B89B872-0FDE-4EEA-8EB2-8D5BEBB9945E}" srcOrd="0" destOrd="0" presId="urn:microsoft.com/office/officeart/2005/8/layout/orgChart1"/>
    <dgm:cxn modelId="{0BB758C5-211A-4703-82E0-7C3EBC75E5BF}" type="presParOf" srcId="{3B89B872-0FDE-4EEA-8EB2-8D5BEBB9945E}" destId="{D8A9329C-2BA3-49EF-BEE1-2575835591C9}" srcOrd="0" destOrd="0" presId="urn:microsoft.com/office/officeart/2005/8/layout/orgChart1"/>
    <dgm:cxn modelId="{D5F63A19-9497-4E4F-B493-ACC6C62E3F2D}" type="presParOf" srcId="{3B89B872-0FDE-4EEA-8EB2-8D5BEBB9945E}" destId="{F8C6F283-D007-40F5-B99B-1F2A970A816F}" srcOrd="1" destOrd="0" presId="urn:microsoft.com/office/officeart/2005/8/layout/orgChart1"/>
    <dgm:cxn modelId="{1ECB5A2C-3291-4F4B-A2E8-0AE9156C6E63}" type="presParOf" srcId="{00CD180E-68FB-490D-B417-2CE42A637275}" destId="{F30B79EA-5159-4EF0-BD03-E457066F814A}" srcOrd="1" destOrd="0" presId="urn:microsoft.com/office/officeart/2005/8/layout/orgChart1"/>
    <dgm:cxn modelId="{25189DC3-3584-4A90-BE8B-E13AAA9AA2AF}" type="presParOf" srcId="{F30B79EA-5159-4EF0-BD03-E457066F814A}" destId="{F3F3CB62-2C44-46DD-A3A1-D55311A3359D}" srcOrd="0" destOrd="0" presId="urn:microsoft.com/office/officeart/2005/8/layout/orgChart1"/>
    <dgm:cxn modelId="{2F4DFD0C-0044-4CFC-BB84-FA80E76AC668}" type="presParOf" srcId="{F30B79EA-5159-4EF0-BD03-E457066F814A}" destId="{6B8B4E22-A390-494B-A56D-A0227F5A3864}" srcOrd="1" destOrd="0" presId="urn:microsoft.com/office/officeart/2005/8/layout/orgChart1"/>
    <dgm:cxn modelId="{FCE35B5C-82AA-4871-92E8-DD1C966EA827}" type="presParOf" srcId="{6B8B4E22-A390-494B-A56D-A0227F5A3864}" destId="{220B0713-BCB9-4794-A232-86BCAB52DFE8}" srcOrd="0" destOrd="0" presId="urn:microsoft.com/office/officeart/2005/8/layout/orgChart1"/>
    <dgm:cxn modelId="{60D4A46F-878B-4272-8936-4F515C66E68E}" type="presParOf" srcId="{220B0713-BCB9-4794-A232-86BCAB52DFE8}" destId="{6C1BB43D-B7F7-4576-B8C6-ECE823A62C44}" srcOrd="0" destOrd="0" presId="urn:microsoft.com/office/officeart/2005/8/layout/orgChart1"/>
    <dgm:cxn modelId="{8CFA0980-B7D4-46CA-A925-DE1A3591B04C}" type="presParOf" srcId="{220B0713-BCB9-4794-A232-86BCAB52DFE8}" destId="{48732A6C-8707-4F64-B27C-E929F52D06E1}" srcOrd="1" destOrd="0" presId="urn:microsoft.com/office/officeart/2005/8/layout/orgChart1"/>
    <dgm:cxn modelId="{8B2A1053-A1C4-4F86-ACD5-CF3E07BB015D}" type="presParOf" srcId="{6B8B4E22-A390-494B-A56D-A0227F5A3864}" destId="{0ED517C2-AB2D-4D64-84B2-9018485D1B9D}" srcOrd="1" destOrd="0" presId="urn:microsoft.com/office/officeart/2005/8/layout/orgChart1"/>
    <dgm:cxn modelId="{AF3F01B9-D1A3-4FC3-86A2-31C94B76C59D}" type="presParOf" srcId="{6B8B4E22-A390-494B-A56D-A0227F5A3864}" destId="{62455E89-A6F3-4556-B916-4F1FA1735265}" srcOrd="2" destOrd="0" presId="urn:microsoft.com/office/officeart/2005/8/layout/orgChart1"/>
    <dgm:cxn modelId="{7E0458BD-F6B7-49D7-8935-3D6C29A08D3B}" type="presParOf" srcId="{00CD180E-68FB-490D-B417-2CE42A637275}" destId="{C180B7A2-287C-4404-A152-ABF4B5447EE8}" srcOrd="2" destOrd="0" presId="urn:microsoft.com/office/officeart/2005/8/layout/orgChart1"/>
    <dgm:cxn modelId="{74C64D66-71DD-4D2F-9945-3888B10119BB}" type="presParOf" srcId="{60A2FE5A-16AE-4849-841E-FC5E3DFEA9B6}" destId="{5BFE400C-8C18-4FED-9EEE-8C447DE300C5}" srcOrd="2" destOrd="0" presId="urn:microsoft.com/office/officeart/2005/8/layout/orgChart1"/>
    <dgm:cxn modelId="{2AD5399B-0A20-4347-9E2A-1A0F9728F85D}" type="presParOf" srcId="{60A2FE5A-16AE-4849-841E-FC5E3DFEA9B6}" destId="{3E0FCC00-3D07-4C5D-BE4E-10AB07C08BAE}" srcOrd="3" destOrd="0" presId="urn:microsoft.com/office/officeart/2005/8/layout/orgChart1"/>
    <dgm:cxn modelId="{EB486B62-B0BE-47CB-9B52-4D64A5FC95EF}" type="presParOf" srcId="{3E0FCC00-3D07-4C5D-BE4E-10AB07C08BAE}" destId="{9DA19903-4B33-4783-8672-BC3435FF510B}" srcOrd="0" destOrd="0" presId="urn:microsoft.com/office/officeart/2005/8/layout/orgChart1"/>
    <dgm:cxn modelId="{1769C227-4291-4543-9532-859AEC8B7701}" type="presParOf" srcId="{9DA19903-4B33-4783-8672-BC3435FF510B}" destId="{3513B8F1-98FC-4BB3-8618-F1E4BC9C8688}" srcOrd="0" destOrd="0" presId="urn:microsoft.com/office/officeart/2005/8/layout/orgChart1"/>
    <dgm:cxn modelId="{F52BD38E-5FFC-40E7-B143-21F2735B6A70}" type="presParOf" srcId="{9DA19903-4B33-4783-8672-BC3435FF510B}" destId="{8C154069-D4AA-4D59-BB97-03402F633490}" srcOrd="1" destOrd="0" presId="urn:microsoft.com/office/officeart/2005/8/layout/orgChart1"/>
    <dgm:cxn modelId="{77D6C6D7-485D-4861-8EBA-FCF034768108}" type="presParOf" srcId="{3E0FCC00-3D07-4C5D-BE4E-10AB07C08BAE}" destId="{B8279A4C-36D4-4529-B938-C74022A53394}" srcOrd="1" destOrd="0" presId="urn:microsoft.com/office/officeart/2005/8/layout/orgChart1"/>
    <dgm:cxn modelId="{2973952D-3D41-4C48-B00B-D03E47591085}" type="presParOf" srcId="{B8279A4C-36D4-4529-B938-C74022A53394}" destId="{204DAA84-14BE-40FE-B12D-189BDC7B3358}" srcOrd="0" destOrd="0" presId="urn:microsoft.com/office/officeart/2005/8/layout/orgChart1"/>
    <dgm:cxn modelId="{9CF30470-C2F3-45FA-9911-C76779763F86}" type="presParOf" srcId="{B8279A4C-36D4-4529-B938-C74022A53394}" destId="{96D4975B-FFAC-4EBD-A687-4E3147312398}" srcOrd="1" destOrd="0" presId="urn:microsoft.com/office/officeart/2005/8/layout/orgChart1"/>
    <dgm:cxn modelId="{6E8B7AB6-5171-4267-B6BE-008D000A5770}" type="presParOf" srcId="{96D4975B-FFAC-4EBD-A687-4E3147312398}" destId="{69345977-C91A-4B66-B31A-6FB384D11F4F}" srcOrd="0" destOrd="0" presId="urn:microsoft.com/office/officeart/2005/8/layout/orgChart1"/>
    <dgm:cxn modelId="{7310CBC8-A053-4296-B6C2-4BB8D4E34A2A}" type="presParOf" srcId="{69345977-C91A-4B66-B31A-6FB384D11F4F}" destId="{CCED79F0-A5D8-418B-9F7B-2DD86E4E7D67}" srcOrd="0" destOrd="0" presId="urn:microsoft.com/office/officeart/2005/8/layout/orgChart1"/>
    <dgm:cxn modelId="{56A76DFC-0D23-4E44-B350-BC500D577D09}" type="presParOf" srcId="{69345977-C91A-4B66-B31A-6FB384D11F4F}" destId="{C0B89C86-3D77-41D0-A158-D76A113F67E5}" srcOrd="1" destOrd="0" presId="urn:microsoft.com/office/officeart/2005/8/layout/orgChart1"/>
    <dgm:cxn modelId="{7D9B5CE6-C46D-4383-8C42-5D158D30F75D}" type="presParOf" srcId="{96D4975B-FFAC-4EBD-A687-4E3147312398}" destId="{EEAF23F9-5741-427F-9D58-38BC8BEBCE72}" srcOrd="1" destOrd="0" presId="urn:microsoft.com/office/officeart/2005/8/layout/orgChart1"/>
    <dgm:cxn modelId="{A91D8579-177C-4748-A07D-0F9B7E4E778D}" type="presParOf" srcId="{96D4975B-FFAC-4EBD-A687-4E3147312398}" destId="{043BF687-172D-4EDE-8C02-A7C9F2415AAE}" srcOrd="2" destOrd="0" presId="urn:microsoft.com/office/officeart/2005/8/layout/orgChart1"/>
    <dgm:cxn modelId="{3707322D-50D7-4399-96EB-A17E434B4A95}" type="presParOf" srcId="{3E0FCC00-3D07-4C5D-BE4E-10AB07C08BAE}" destId="{3CF61717-B7F5-413E-B918-3BAC1D2F5B4B}" srcOrd="2" destOrd="0" presId="urn:microsoft.com/office/officeart/2005/8/layout/orgChart1"/>
    <dgm:cxn modelId="{B38E79E1-E20D-4B76-A8D4-EB06420C161F}" type="presParOf" srcId="{60A2FE5A-16AE-4849-841E-FC5E3DFEA9B6}" destId="{88820CC9-5731-4FF5-A952-A557D8C57FEB}" srcOrd="4" destOrd="0" presId="urn:microsoft.com/office/officeart/2005/8/layout/orgChart1"/>
    <dgm:cxn modelId="{BB2BEE0C-ED1F-4F01-AC96-101D00694193}" type="presParOf" srcId="{60A2FE5A-16AE-4849-841E-FC5E3DFEA9B6}" destId="{91694F55-94EC-489A-AA80-1AB0436D50BE}" srcOrd="5" destOrd="0" presId="urn:microsoft.com/office/officeart/2005/8/layout/orgChart1"/>
    <dgm:cxn modelId="{0F0E4771-96A4-45AF-B0EB-8339F7211641}" type="presParOf" srcId="{91694F55-94EC-489A-AA80-1AB0436D50BE}" destId="{60E3E22F-C198-44D5-8934-48BF0AE26684}" srcOrd="0" destOrd="0" presId="urn:microsoft.com/office/officeart/2005/8/layout/orgChart1"/>
    <dgm:cxn modelId="{CCBBDFE3-9183-49D4-8A38-55E44D4167FC}" type="presParOf" srcId="{60E3E22F-C198-44D5-8934-48BF0AE26684}" destId="{4658EA8B-B0A2-48FE-8459-EDFF74E67B77}" srcOrd="0" destOrd="0" presId="urn:microsoft.com/office/officeart/2005/8/layout/orgChart1"/>
    <dgm:cxn modelId="{1B069E2D-FC7B-4527-A699-B4081BB61CF7}" type="presParOf" srcId="{60E3E22F-C198-44D5-8934-48BF0AE26684}" destId="{981F6AA1-2995-40CC-B6FB-07811D02F8FF}" srcOrd="1" destOrd="0" presId="urn:microsoft.com/office/officeart/2005/8/layout/orgChart1"/>
    <dgm:cxn modelId="{3BDA546C-2B09-414A-B643-925DE414A93A}" type="presParOf" srcId="{91694F55-94EC-489A-AA80-1AB0436D50BE}" destId="{C2652E72-F92C-4183-A2FE-CFFAA2BD86DA}" srcOrd="1" destOrd="0" presId="urn:microsoft.com/office/officeart/2005/8/layout/orgChart1"/>
    <dgm:cxn modelId="{B9492D60-A3D5-4B5A-AA43-E7155C186170}" type="presParOf" srcId="{C2652E72-F92C-4183-A2FE-CFFAA2BD86DA}" destId="{464D74B5-0BE0-4C9C-AA7F-BCAB95C6F6E3}" srcOrd="0" destOrd="0" presId="urn:microsoft.com/office/officeart/2005/8/layout/orgChart1"/>
    <dgm:cxn modelId="{F7891191-D52B-4847-9B79-044B925EFAD8}" type="presParOf" srcId="{C2652E72-F92C-4183-A2FE-CFFAA2BD86DA}" destId="{10721246-F8E2-4D3F-838E-B43DE36457B2}" srcOrd="1" destOrd="0" presId="urn:microsoft.com/office/officeart/2005/8/layout/orgChart1"/>
    <dgm:cxn modelId="{E342502F-24C7-47DB-8472-64EC0DD0C087}" type="presParOf" srcId="{10721246-F8E2-4D3F-838E-B43DE36457B2}" destId="{C1035FF3-FACB-4ECF-AF41-D294F0DB376C}" srcOrd="0" destOrd="0" presId="urn:microsoft.com/office/officeart/2005/8/layout/orgChart1"/>
    <dgm:cxn modelId="{C3BAD30B-742B-4FEB-8BB2-D3252A7F66E2}" type="presParOf" srcId="{C1035FF3-FACB-4ECF-AF41-D294F0DB376C}" destId="{071AE860-0C56-4B0F-88D5-D3BA8F172197}" srcOrd="0" destOrd="0" presId="urn:microsoft.com/office/officeart/2005/8/layout/orgChart1"/>
    <dgm:cxn modelId="{B099EF76-93CB-4A62-BF20-5DDBBA978AFF}" type="presParOf" srcId="{C1035FF3-FACB-4ECF-AF41-D294F0DB376C}" destId="{A1B195E3-33BA-4EB9-AE0F-E87BC16D85E1}" srcOrd="1" destOrd="0" presId="urn:microsoft.com/office/officeart/2005/8/layout/orgChart1"/>
    <dgm:cxn modelId="{E3E1CBB9-B33E-46C9-B45D-2CEEC6CDC86E}" type="presParOf" srcId="{10721246-F8E2-4D3F-838E-B43DE36457B2}" destId="{CCC1B4FD-1E35-44B1-8B32-60EDE6D19713}" srcOrd="1" destOrd="0" presId="urn:microsoft.com/office/officeart/2005/8/layout/orgChart1"/>
    <dgm:cxn modelId="{EA7D9886-F839-42FB-A6E1-40497076DB9E}" type="presParOf" srcId="{10721246-F8E2-4D3F-838E-B43DE36457B2}" destId="{3FE51239-BF91-4393-B283-0FD627093EB5}" srcOrd="2" destOrd="0" presId="urn:microsoft.com/office/officeart/2005/8/layout/orgChart1"/>
    <dgm:cxn modelId="{20C79F31-C9DA-4F6F-9412-ACA1B1B95167}" type="presParOf" srcId="{91694F55-94EC-489A-AA80-1AB0436D50BE}" destId="{0F9F01A3-26CB-46AD-9C31-40DA88FC3EFA}" srcOrd="2" destOrd="0" presId="urn:microsoft.com/office/officeart/2005/8/layout/orgChart1"/>
    <dgm:cxn modelId="{2B6C82DD-F002-43FD-8387-B68ED990ADA4}" type="presParOf" srcId="{04F1FAE6-C6C8-4984-B5D3-40F986325A42}" destId="{209A2BCE-17DE-4CCD-8EE4-EA759CAF50E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2C1B95-6DDA-4579-904B-281475CE428A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BC4C21F2-51DD-4769-B90C-52C5EA3ECA2B}">
      <dgm:prSet phldrT="[Teks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sr-Latn-RS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KOLIČINSKA ODREĐENOST DRUŠTVENE SKUPINE</a:t>
          </a:r>
          <a:r>
            <a:rPr lang="en-US" altLang="sr-Latn-R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dirty="0"/>
        </a:p>
      </dgm:t>
    </dgm:pt>
    <dgm:pt modelId="{47FA65E1-A5D7-4303-A540-7762F6576E8D}" type="parTrans" cxnId="{999DE9A1-2CCF-450D-B0B9-490B62EE1B27}">
      <dgm:prSet/>
      <dgm:spPr/>
      <dgm:t>
        <a:bodyPr/>
        <a:lstStyle/>
        <a:p>
          <a:endParaRPr lang="hr-HR"/>
        </a:p>
      </dgm:t>
    </dgm:pt>
    <dgm:pt modelId="{74D34571-ABD3-4C34-ACCC-443C89A76512}" type="sibTrans" cxnId="{999DE9A1-2CCF-450D-B0B9-490B62EE1B27}">
      <dgm:prSet/>
      <dgm:spPr/>
      <dgm:t>
        <a:bodyPr/>
        <a:lstStyle/>
        <a:p>
          <a:endParaRPr lang="hr-HR"/>
        </a:p>
      </dgm:t>
    </dgm:pt>
    <dgm:pt modelId="{AABAB8D3-43F6-4284-92C1-E79958965FA3}">
      <dgm:prSet phldrT="[Tekst]"/>
      <dgm:spPr/>
      <dgm:t>
        <a:bodyPr/>
        <a:lstStyle/>
        <a:p>
          <a:r>
            <a:rPr lang="hr-HR" altLang="sr-Latn-RS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Dvojna skupina</a:t>
          </a:r>
          <a:r>
            <a:rPr lang="hr-HR" altLang="sr-Latn-RS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hr-HR" altLang="sr-Latn-RS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dijada</a:t>
          </a:r>
          <a:r>
            <a:rPr lang="hr-HR" altLang="sr-Latn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(solidarnost, nema podređenosti) </a:t>
          </a:r>
          <a:endParaRPr lang="hr-HR" dirty="0">
            <a:solidFill>
              <a:schemeClr val="tx1"/>
            </a:solidFill>
          </a:endParaRPr>
        </a:p>
      </dgm:t>
    </dgm:pt>
    <dgm:pt modelId="{DCB11EF3-0365-4CC8-B605-AAE05FF77CF2}" type="parTrans" cxnId="{1D1B4661-6E35-4DBF-B249-F9E28176CFE2}">
      <dgm:prSet/>
      <dgm:spPr/>
      <dgm:t>
        <a:bodyPr/>
        <a:lstStyle/>
        <a:p>
          <a:endParaRPr lang="hr-HR"/>
        </a:p>
      </dgm:t>
    </dgm:pt>
    <dgm:pt modelId="{595667DA-888E-4E92-B1F2-4DF12CFEA914}" type="sibTrans" cxnId="{1D1B4661-6E35-4DBF-B249-F9E28176CFE2}">
      <dgm:prSet/>
      <dgm:spPr/>
      <dgm:t>
        <a:bodyPr/>
        <a:lstStyle/>
        <a:p>
          <a:endParaRPr lang="hr-HR"/>
        </a:p>
      </dgm:t>
    </dgm:pt>
    <dgm:pt modelId="{9F879A14-7E49-443B-9B56-46ADC62A4B9D}">
      <dgm:prSet phldrT="[Tekst]"/>
      <dgm:spPr/>
      <dgm:t>
        <a:bodyPr/>
        <a:lstStyle/>
        <a:p>
          <a:r>
            <a:rPr lang="hr-HR" altLang="sr-Latn-RS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Tročlana skupina</a:t>
          </a:r>
          <a:r>
            <a:rPr lang="hr-HR" altLang="sr-Latn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r-HR" altLang="sr-Latn-RS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trijada </a:t>
          </a:r>
          <a:r>
            <a:rPr lang="hr-HR" altLang="sr-Latn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prijelaz ka uzdizanju skupine iznad članova: treći kao posrednik,  koristi suprotnosti druge dvojice</a:t>
          </a:r>
          <a:endParaRPr lang="hr-HR" dirty="0">
            <a:solidFill>
              <a:schemeClr val="tx1"/>
            </a:solidFill>
          </a:endParaRPr>
        </a:p>
      </dgm:t>
    </dgm:pt>
    <dgm:pt modelId="{183790C9-D664-4E54-A61E-E532219AC8E0}" type="parTrans" cxnId="{B5C9DA39-2E1B-4F88-927A-A62EE4E97278}">
      <dgm:prSet/>
      <dgm:spPr/>
      <dgm:t>
        <a:bodyPr/>
        <a:lstStyle/>
        <a:p>
          <a:endParaRPr lang="hr-HR"/>
        </a:p>
      </dgm:t>
    </dgm:pt>
    <dgm:pt modelId="{C4B99100-36F9-490E-8576-AFBBDA7FACC7}" type="sibTrans" cxnId="{B5C9DA39-2E1B-4F88-927A-A62EE4E97278}">
      <dgm:prSet/>
      <dgm:spPr/>
      <dgm:t>
        <a:bodyPr/>
        <a:lstStyle/>
        <a:p>
          <a:endParaRPr lang="hr-HR"/>
        </a:p>
      </dgm:t>
    </dgm:pt>
    <dgm:pt modelId="{4B625791-B7F5-438D-B3FE-EA9B92286192}" type="pres">
      <dgm:prSet presAssocID="{A32C1B95-6DDA-4579-904B-281475CE42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F54FD5-2F15-44C1-8147-3F50EA40210A}" type="pres">
      <dgm:prSet presAssocID="{BC4C21F2-51DD-4769-B90C-52C5EA3ECA2B}" presName="hierRoot1" presStyleCnt="0"/>
      <dgm:spPr/>
    </dgm:pt>
    <dgm:pt modelId="{F18CDFF6-487F-4A37-B7CD-CC41167DFE36}" type="pres">
      <dgm:prSet presAssocID="{BC4C21F2-51DD-4769-B90C-52C5EA3ECA2B}" presName="composite" presStyleCnt="0"/>
      <dgm:spPr/>
    </dgm:pt>
    <dgm:pt modelId="{63D6A5A5-A084-4E85-8630-E9C0BE43F46D}" type="pres">
      <dgm:prSet presAssocID="{BC4C21F2-51DD-4769-B90C-52C5EA3ECA2B}" presName="background" presStyleLbl="node0" presStyleIdx="0" presStyleCnt="1"/>
      <dgm:spPr/>
    </dgm:pt>
    <dgm:pt modelId="{EB89DAFE-A4FA-4811-8F47-E287D63FD9BA}" type="pres">
      <dgm:prSet presAssocID="{BC4C21F2-51DD-4769-B90C-52C5EA3ECA2B}" presName="text" presStyleLbl="fgAcc0" presStyleIdx="0" presStyleCnt="1" custLinFactNeighborX="-4562" custLinFactNeighborY="-2369">
        <dgm:presLayoutVars>
          <dgm:chPref val="3"/>
        </dgm:presLayoutVars>
      </dgm:prSet>
      <dgm:spPr/>
    </dgm:pt>
    <dgm:pt modelId="{425827E5-E95C-4843-A45A-7F14355462F8}" type="pres">
      <dgm:prSet presAssocID="{BC4C21F2-51DD-4769-B90C-52C5EA3ECA2B}" presName="hierChild2" presStyleCnt="0"/>
      <dgm:spPr/>
    </dgm:pt>
    <dgm:pt modelId="{955D5BFD-12A4-4417-9107-2610B4211C69}" type="pres">
      <dgm:prSet presAssocID="{DCB11EF3-0365-4CC8-B605-AAE05FF77CF2}" presName="Name10" presStyleLbl="parChTrans1D2" presStyleIdx="0" presStyleCnt="2"/>
      <dgm:spPr/>
    </dgm:pt>
    <dgm:pt modelId="{6C6909DC-CE90-496A-B4A8-0CF47E9F18DF}" type="pres">
      <dgm:prSet presAssocID="{AABAB8D3-43F6-4284-92C1-E79958965FA3}" presName="hierRoot2" presStyleCnt="0"/>
      <dgm:spPr/>
    </dgm:pt>
    <dgm:pt modelId="{88421E60-2C79-409F-AB70-1267A3944EF9}" type="pres">
      <dgm:prSet presAssocID="{AABAB8D3-43F6-4284-92C1-E79958965FA3}" presName="composite2" presStyleCnt="0"/>
      <dgm:spPr/>
    </dgm:pt>
    <dgm:pt modelId="{1C1F0048-A196-4263-912F-B11B8DF7D751}" type="pres">
      <dgm:prSet presAssocID="{AABAB8D3-43F6-4284-92C1-E79958965FA3}" presName="background2" presStyleLbl="node2" presStyleIdx="0" presStyleCnt="2"/>
      <dgm:spPr/>
    </dgm:pt>
    <dgm:pt modelId="{A9DEDBF7-D603-48F1-A809-AB8E21276F3D}" type="pres">
      <dgm:prSet presAssocID="{AABAB8D3-43F6-4284-92C1-E79958965FA3}" presName="text2" presStyleLbl="fgAcc2" presStyleIdx="0" presStyleCnt="2">
        <dgm:presLayoutVars>
          <dgm:chPref val="3"/>
        </dgm:presLayoutVars>
      </dgm:prSet>
      <dgm:spPr/>
    </dgm:pt>
    <dgm:pt modelId="{142A8A7D-773F-44BF-94EF-60217E51739E}" type="pres">
      <dgm:prSet presAssocID="{AABAB8D3-43F6-4284-92C1-E79958965FA3}" presName="hierChild3" presStyleCnt="0"/>
      <dgm:spPr/>
    </dgm:pt>
    <dgm:pt modelId="{0207DF3F-F69F-45E9-93A6-9A626AC4BA9E}" type="pres">
      <dgm:prSet presAssocID="{183790C9-D664-4E54-A61E-E532219AC8E0}" presName="Name10" presStyleLbl="parChTrans1D2" presStyleIdx="1" presStyleCnt="2"/>
      <dgm:spPr/>
    </dgm:pt>
    <dgm:pt modelId="{F95D8211-CD57-404B-9512-35F9537A3E62}" type="pres">
      <dgm:prSet presAssocID="{9F879A14-7E49-443B-9B56-46ADC62A4B9D}" presName="hierRoot2" presStyleCnt="0"/>
      <dgm:spPr/>
    </dgm:pt>
    <dgm:pt modelId="{48D9A67D-6C09-4DE4-A10C-D18915CD8561}" type="pres">
      <dgm:prSet presAssocID="{9F879A14-7E49-443B-9B56-46ADC62A4B9D}" presName="composite2" presStyleCnt="0"/>
      <dgm:spPr/>
    </dgm:pt>
    <dgm:pt modelId="{F1E51D77-21DE-4F55-B02C-A6204E8018A3}" type="pres">
      <dgm:prSet presAssocID="{9F879A14-7E49-443B-9B56-46ADC62A4B9D}" presName="background2" presStyleLbl="node2" presStyleIdx="1" presStyleCnt="2"/>
      <dgm:spPr/>
    </dgm:pt>
    <dgm:pt modelId="{769168BD-9B99-4D8E-86F3-A2F17FCCC07A}" type="pres">
      <dgm:prSet presAssocID="{9F879A14-7E49-443B-9B56-46ADC62A4B9D}" presName="text2" presStyleLbl="fgAcc2" presStyleIdx="1" presStyleCnt="2" custLinFactNeighborX="16776" custLinFactNeighborY="44864">
        <dgm:presLayoutVars>
          <dgm:chPref val="3"/>
        </dgm:presLayoutVars>
      </dgm:prSet>
      <dgm:spPr/>
    </dgm:pt>
    <dgm:pt modelId="{82D1714A-78B5-43DD-A576-FE7D946D4121}" type="pres">
      <dgm:prSet presAssocID="{9F879A14-7E49-443B-9B56-46ADC62A4B9D}" presName="hierChild3" presStyleCnt="0"/>
      <dgm:spPr/>
    </dgm:pt>
  </dgm:ptLst>
  <dgm:cxnLst>
    <dgm:cxn modelId="{DFDECA00-3665-444E-BE2D-05B4FFACD90C}" type="presOf" srcId="{BC4C21F2-51DD-4769-B90C-52C5EA3ECA2B}" destId="{EB89DAFE-A4FA-4811-8F47-E287D63FD9BA}" srcOrd="0" destOrd="0" presId="urn:microsoft.com/office/officeart/2005/8/layout/hierarchy1"/>
    <dgm:cxn modelId="{1EC61C1A-DF05-4E1C-AE4B-E6ADA75EA811}" type="presOf" srcId="{183790C9-D664-4E54-A61E-E532219AC8E0}" destId="{0207DF3F-F69F-45E9-93A6-9A626AC4BA9E}" srcOrd="0" destOrd="0" presId="urn:microsoft.com/office/officeart/2005/8/layout/hierarchy1"/>
    <dgm:cxn modelId="{B5C9DA39-2E1B-4F88-927A-A62EE4E97278}" srcId="{BC4C21F2-51DD-4769-B90C-52C5EA3ECA2B}" destId="{9F879A14-7E49-443B-9B56-46ADC62A4B9D}" srcOrd="1" destOrd="0" parTransId="{183790C9-D664-4E54-A61E-E532219AC8E0}" sibTransId="{C4B99100-36F9-490E-8576-AFBBDA7FACC7}"/>
    <dgm:cxn modelId="{1D1B4661-6E35-4DBF-B249-F9E28176CFE2}" srcId="{BC4C21F2-51DD-4769-B90C-52C5EA3ECA2B}" destId="{AABAB8D3-43F6-4284-92C1-E79958965FA3}" srcOrd="0" destOrd="0" parTransId="{DCB11EF3-0365-4CC8-B605-AAE05FF77CF2}" sibTransId="{595667DA-888E-4E92-B1F2-4DF12CFEA914}"/>
    <dgm:cxn modelId="{5A43F26D-43F5-4C15-9824-6F78A582D086}" type="presOf" srcId="{DCB11EF3-0365-4CC8-B605-AAE05FF77CF2}" destId="{955D5BFD-12A4-4417-9107-2610B4211C69}" srcOrd="0" destOrd="0" presId="urn:microsoft.com/office/officeart/2005/8/layout/hierarchy1"/>
    <dgm:cxn modelId="{C16A348B-9A66-4AE1-84FA-8730A07831CD}" type="presOf" srcId="{AABAB8D3-43F6-4284-92C1-E79958965FA3}" destId="{A9DEDBF7-D603-48F1-A809-AB8E21276F3D}" srcOrd="0" destOrd="0" presId="urn:microsoft.com/office/officeart/2005/8/layout/hierarchy1"/>
    <dgm:cxn modelId="{53645C9E-6133-42B7-A7C6-FFE4C10D0999}" type="presOf" srcId="{A32C1B95-6DDA-4579-904B-281475CE428A}" destId="{4B625791-B7F5-438D-B3FE-EA9B92286192}" srcOrd="0" destOrd="0" presId="urn:microsoft.com/office/officeart/2005/8/layout/hierarchy1"/>
    <dgm:cxn modelId="{999DE9A1-2CCF-450D-B0B9-490B62EE1B27}" srcId="{A32C1B95-6DDA-4579-904B-281475CE428A}" destId="{BC4C21F2-51DD-4769-B90C-52C5EA3ECA2B}" srcOrd="0" destOrd="0" parTransId="{47FA65E1-A5D7-4303-A540-7762F6576E8D}" sibTransId="{74D34571-ABD3-4C34-ACCC-443C89A76512}"/>
    <dgm:cxn modelId="{BADD4CA4-4E21-4609-95F0-7C07F2DE35D7}" type="presOf" srcId="{9F879A14-7E49-443B-9B56-46ADC62A4B9D}" destId="{769168BD-9B99-4D8E-86F3-A2F17FCCC07A}" srcOrd="0" destOrd="0" presId="urn:microsoft.com/office/officeart/2005/8/layout/hierarchy1"/>
    <dgm:cxn modelId="{36F161CD-3DD2-4908-AB1E-C4B742924048}" type="presParOf" srcId="{4B625791-B7F5-438D-B3FE-EA9B92286192}" destId="{7EF54FD5-2F15-44C1-8147-3F50EA40210A}" srcOrd="0" destOrd="0" presId="urn:microsoft.com/office/officeart/2005/8/layout/hierarchy1"/>
    <dgm:cxn modelId="{7F4842DC-697C-4B0F-B25A-22032AC8C88B}" type="presParOf" srcId="{7EF54FD5-2F15-44C1-8147-3F50EA40210A}" destId="{F18CDFF6-487F-4A37-B7CD-CC41167DFE36}" srcOrd="0" destOrd="0" presId="urn:microsoft.com/office/officeart/2005/8/layout/hierarchy1"/>
    <dgm:cxn modelId="{4093EBCC-2167-47BE-B3AF-25EE67A1098D}" type="presParOf" srcId="{F18CDFF6-487F-4A37-B7CD-CC41167DFE36}" destId="{63D6A5A5-A084-4E85-8630-E9C0BE43F46D}" srcOrd="0" destOrd="0" presId="urn:microsoft.com/office/officeart/2005/8/layout/hierarchy1"/>
    <dgm:cxn modelId="{FF277F74-F90B-417F-B95A-89F3C3949CED}" type="presParOf" srcId="{F18CDFF6-487F-4A37-B7CD-CC41167DFE36}" destId="{EB89DAFE-A4FA-4811-8F47-E287D63FD9BA}" srcOrd="1" destOrd="0" presId="urn:microsoft.com/office/officeart/2005/8/layout/hierarchy1"/>
    <dgm:cxn modelId="{2F518FBE-1D11-40F7-A982-58DB792CF0C1}" type="presParOf" srcId="{7EF54FD5-2F15-44C1-8147-3F50EA40210A}" destId="{425827E5-E95C-4843-A45A-7F14355462F8}" srcOrd="1" destOrd="0" presId="urn:microsoft.com/office/officeart/2005/8/layout/hierarchy1"/>
    <dgm:cxn modelId="{36A77121-0D78-4D02-92C3-C4785EB6FEA4}" type="presParOf" srcId="{425827E5-E95C-4843-A45A-7F14355462F8}" destId="{955D5BFD-12A4-4417-9107-2610B4211C69}" srcOrd="0" destOrd="0" presId="urn:microsoft.com/office/officeart/2005/8/layout/hierarchy1"/>
    <dgm:cxn modelId="{87D71D3C-A437-4545-A58D-904DCA95CA56}" type="presParOf" srcId="{425827E5-E95C-4843-A45A-7F14355462F8}" destId="{6C6909DC-CE90-496A-B4A8-0CF47E9F18DF}" srcOrd="1" destOrd="0" presId="urn:microsoft.com/office/officeart/2005/8/layout/hierarchy1"/>
    <dgm:cxn modelId="{6B37D5C3-9D0C-4C17-BFB3-BF0FE1E8F5F5}" type="presParOf" srcId="{6C6909DC-CE90-496A-B4A8-0CF47E9F18DF}" destId="{88421E60-2C79-409F-AB70-1267A3944EF9}" srcOrd="0" destOrd="0" presId="urn:microsoft.com/office/officeart/2005/8/layout/hierarchy1"/>
    <dgm:cxn modelId="{DCECCAFF-7285-4E14-89C0-DCA693B44B99}" type="presParOf" srcId="{88421E60-2C79-409F-AB70-1267A3944EF9}" destId="{1C1F0048-A196-4263-912F-B11B8DF7D751}" srcOrd="0" destOrd="0" presId="urn:microsoft.com/office/officeart/2005/8/layout/hierarchy1"/>
    <dgm:cxn modelId="{8EA13DD5-E3B3-4C33-9001-927A734AAF4B}" type="presParOf" srcId="{88421E60-2C79-409F-AB70-1267A3944EF9}" destId="{A9DEDBF7-D603-48F1-A809-AB8E21276F3D}" srcOrd="1" destOrd="0" presId="urn:microsoft.com/office/officeart/2005/8/layout/hierarchy1"/>
    <dgm:cxn modelId="{634FBA44-18F9-403B-AF0B-416422098EF3}" type="presParOf" srcId="{6C6909DC-CE90-496A-B4A8-0CF47E9F18DF}" destId="{142A8A7D-773F-44BF-94EF-60217E51739E}" srcOrd="1" destOrd="0" presId="urn:microsoft.com/office/officeart/2005/8/layout/hierarchy1"/>
    <dgm:cxn modelId="{0505D592-6724-416E-8E05-E9A727CF0F8C}" type="presParOf" srcId="{425827E5-E95C-4843-A45A-7F14355462F8}" destId="{0207DF3F-F69F-45E9-93A6-9A626AC4BA9E}" srcOrd="2" destOrd="0" presId="urn:microsoft.com/office/officeart/2005/8/layout/hierarchy1"/>
    <dgm:cxn modelId="{1386B72E-6E4F-4EC8-A458-BA825A57E26E}" type="presParOf" srcId="{425827E5-E95C-4843-A45A-7F14355462F8}" destId="{F95D8211-CD57-404B-9512-35F9537A3E62}" srcOrd="3" destOrd="0" presId="urn:microsoft.com/office/officeart/2005/8/layout/hierarchy1"/>
    <dgm:cxn modelId="{4092635E-0312-4A37-B379-FF61897D0C5F}" type="presParOf" srcId="{F95D8211-CD57-404B-9512-35F9537A3E62}" destId="{48D9A67D-6C09-4DE4-A10C-D18915CD8561}" srcOrd="0" destOrd="0" presId="urn:microsoft.com/office/officeart/2005/8/layout/hierarchy1"/>
    <dgm:cxn modelId="{27776D16-C9E2-4DBD-978C-4B9E5EF4DE78}" type="presParOf" srcId="{48D9A67D-6C09-4DE4-A10C-D18915CD8561}" destId="{F1E51D77-21DE-4F55-B02C-A6204E8018A3}" srcOrd="0" destOrd="0" presId="urn:microsoft.com/office/officeart/2005/8/layout/hierarchy1"/>
    <dgm:cxn modelId="{D1C112D6-9DBC-45DC-85D6-73961C6418C6}" type="presParOf" srcId="{48D9A67D-6C09-4DE4-A10C-D18915CD8561}" destId="{769168BD-9B99-4D8E-86F3-A2F17FCCC07A}" srcOrd="1" destOrd="0" presId="urn:microsoft.com/office/officeart/2005/8/layout/hierarchy1"/>
    <dgm:cxn modelId="{80E3A5E8-FE1C-4D3F-A5B3-605B7D0213CD}" type="presParOf" srcId="{F95D8211-CD57-404B-9512-35F9537A3E62}" destId="{82D1714A-78B5-43DD-A576-FE7D946D41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1DC7E-25E3-442F-92CC-35A3946D9624}">
      <dsp:nvSpPr>
        <dsp:cNvPr id="0" name=""/>
        <dsp:cNvSpPr/>
      </dsp:nvSpPr>
      <dsp:spPr>
        <a:xfrm>
          <a:off x="5519692" y="3424878"/>
          <a:ext cx="91440" cy="6378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7826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E3B9F0-BD47-44EE-9907-31653145B9CB}">
      <dsp:nvSpPr>
        <dsp:cNvPr id="0" name=""/>
        <dsp:cNvSpPr/>
      </dsp:nvSpPr>
      <dsp:spPr>
        <a:xfrm>
          <a:off x="3944056" y="1394433"/>
          <a:ext cx="1621355" cy="637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660"/>
              </a:lnTo>
              <a:lnTo>
                <a:pt x="1621355" y="434660"/>
              </a:lnTo>
              <a:lnTo>
                <a:pt x="1621355" y="63782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1EBBF6-CDDD-467D-8D1B-AC8DFB98ED34}">
      <dsp:nvSpPr>
        <dsp:cNvPr id="0" name=""/>
        <dsp:cNvSpPr/>
      </dsp:nvSpPr>
      <dsp:spPr>
        <a:xfrm>
          <a:off x="2338135" y="3424878"/>
          <a:ext cx="91440" cy="6378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7826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8BBFCE-E05A-4D87-AC59-9BFE245AEB8F}">
      <dsp:nvSpPr>
        <dsp:cNvPr id="0" name=""/>
        <dsp:cNvSpPr/>
      </dsp:nvSpPr>
      <dsp:spPr>
        <a:xfrm>
          <a:off x="2383855" y="1394433"/>
          <a:ext cx="1560200" cy="637826"/>
        </a:xfrm>
        <a:custGeom>
          <a:avLst/>
          <a:gdLst/>
          <a:ahLst/>
          <a:cxnLst/>
          <a:rect l="0" t="0" r="0" b="0"/>
          <a:pathLst>
            <a:path>
              <a:moveTo>
                <a:pt x="1560200" y="0"/>
              </a:moveTo>
              <a:lnTo>
                <a:pt x="1560200" y="434660"/>
              </a:lnTo>
              <a:lnTo>
                <a:pt x="0" y="434660"/>
              </a:lnTo>
              <a:lnTo>
                <a:pt x="0" y="63782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AF24F-6D17-4A0D-A82E-4A7DE4551653}">
      <dsp:nvSpPr>
        <dsp:cNvPr id="0" name=""/>
        <dsp:cNvSpPr/>
      </dsp:nvSpPr>
      <dsp:spPr>
        <a:xfrm>
          <a:off x="2847506" y="1815"/>
          <a:ext cx="2193099" cy="1392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7C45B7-B6CB-4DC3-BED3-7C64C9FA0BC0}">
      <dsp:nvSpPr>
        <dsp:cNvPr id="0" name=""/>
        <dsp:cNvSpPr/>
      </dsp:nvSpPr>
      <dsp:spPr>
        <a:xfrm>
          <a:off x="3091184" y="233309"/>
          <a:ext cx="2193099" cy="139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VRSTE VOLJA</a:t>
          </a:r>
        </a:p>
      </dsp:txBody>
      <dsp:txXfrm>
        <a:off x="3131972" y="274097"/>
        <a:ext cx="2111523" cy="1311042"/>
      </dsp:txXfrm>
    </dsp:sp>
    <dsp:sp modelId="{C8EC0F18-8EFA-400E-A5ED-49C90876FACF}">
      <dsp:nvSpPr>
        <dsp:cNvPr id="0" name=""/>
        <dsp:cNvSpPr/>
      </dsp:nvSpPr>
      <dsp:spPr>
        <a:xfrm>
          <a:off x="1035538" y="2032259"/>
          <a:ext cx="2696635" cy="1392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C88769-BCCF-437A-957C-CDFD57DFC229}">
      <dsp:nvSpPr>
        <dsp:cNvPr id="0" name=""/>
        <dsp:cNvSpPr/>
      </dsp:nvSpPr>
      <dsp:spPr>
        <a:xfrm>
          <a:off x="1279216" y="2263753"/>
          <a:ext cx="2696635" cy="139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ORGANSKA</a:t>
          </a:r>
        </a:p>
      </dsp:txBody>
      <dsp:txXfrm>
        <a:off x="1320004" y="2304541"/>
        <a:ext cx="2615059" cy="1311042"/>
      </dsp:txXfrm>
    </dsp:sp>
    <dsp:sp modelId="{7B60DFB7-CF6B-411B-A240-8F874039B481}">
      <dsp:nvSpPr>
        <dsp:cNvPr id="0" name=""/>
        <dsp:cNvSpPr/>
      </dsp:nvSpPr>
      <dsp:spPr>
        <a:xfrm>
          <a:off x="1093819" y="4062704"/>
          <a:ext cx="2580071" cy="1392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EDE232-7173-4EC5-9D52-FAC0886F38B6}">
      <dsp:nvSpPr>
        <dsp:cNvPr id="0" name=""/>
        <dsp:cNvSpPr/>
      </dsp:nvSpPr>
      <dsp:spPr>
        <a:xfrm>
          <a:off x="1337497" y="4294198"/>
          <a:ext cx="2580071" cy="139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osjećaji; misli; procjena vrijednosti; običaji = temelj</a:t>
          </a:r>
          <a:r>
            <a:rPr lang="hr-HR" altLang="sr-Latn-RS" sz="16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zajednice</a:t>
          </a:r>
          <a:endParaRPr lang="hr-HR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8285" y="4334986"/>
        <a:ext cx="2498495" cy="1311042"/>
      </dsp:txXfrm>
    </dsp:sp>
    <dsp:sp modelId="{1DE6AAF5-162E-47F0-8B8D-426C0F14439B}">
      <dsp:nvSpPr>
        <dsp:cNvPr id="0" name=""/>
        <dsp:cNvSpPr/>
      </dsp:nvSpPr>
      <dsp:spPr>
        <a:xfrm>
          <a:off x="4278249" y="2032259"/>
          <a:ext cx="2574325" cy="1392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03F34E-0FEA-4C59-ABB9-117E7ABE0E5D}">
      <dsp:nvSpPr>
        <dsp:cNvPr id="0" name=""/>
        <dsp:cNvSpPr/>
      </dsp:nvSpPr>
      <dsp:spPr>
        <a:xfrm>
          <a:off x="4521926" y="2263753"/>
          <a:ext cx="2574325" cy="139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IZBORNA</a:t>
          </a:r>
        </a:p>
      </dsp:txBody>
      <dsp:txXfrm>
        <a:off x="4562714" y="2304541"/>
        <a:ext cx="2492749" cy="1311042"/>
      </dsp:txXfrm>
    </dsp:sp>
    <dsp:sp modelId="{4CD3E606-C68C-47CA-B8D7-F02C2DE5AEE3}">
      <dsp:nvSpPr>
        <dsp:cNvPr id="0" name=""/>
        <dsp:cNvSpPr/>
      </dsp:nvSpPr>
      <dsp:spPr>
        <a:xfrm>
          <a:off x="4161247" y="4062704"/>
          <a:ext cx="2808329" cy="1392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BADFEA-A7AA-40A8-AA7E-2027F5BD3ADA}">
      <dsp:nvSpPr>
        <dsp:cNvPr id="0" name=""/>
        <dsp:cNvSpPr/>
      </dsp:nvSpPr>
      <dsp:spPr>
        <a:xfrm>
          <a:off x="4404924" y="4294198"/>
          <a:ext cx="2808329" cy="139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uzročna spoznaja; racionalno ostvarenje cilja = temelj </a:t>
          </a:r>
          <a:r>
            <a:rPr lang="hr-HR" altLang="sr-Latn-RS" sz="16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društva</a:t>
          </a:r>
          <a:endParaRPr lang="hr-HR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5712" y="4334986"/>
        <a:ext cx="2726753" cy="1311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D74B5-0BE0-4C9C-AA7F-BCAB95C6F6E3}">
      <dsp:nvSpPr>
        <dsp:cNvPr id="0" name=""/>
        <dsp:cNvSpPr/>
      </dsp:nvSpPr>
      <dsp:spPr>
        <a:xfrm>
          <a:off x="6524921" y="4384362"/>
          <a:ext cx="388115" cy="1190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0220"/>
              </a:lnTo>
              <a:lnTo>
                <a:pt x="388115" y="119022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20CC9-5731-4FF5-A952-A557D8C57FEB}">
      <dsp:nvSpPr>
        <dsp:cNvPr id="0" name=""/>
        <dsp:cNvSpPr/>
      </dsp:nvSpPr>
      <dsp:spPr>
        <a:xfrm>
          <a:off x="4429098" y="2547282"/>
          <a:ext cx="3130797" cy="543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680"/>
              </a:lnTo>
              <a:lnTo>
                <a:pt x="3130797" y="271680"/>
              </a:lnTo>
              <a:lnTo>
                <a:pt x="3130797" y="543361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DAA84-14BE-40FE-B12D-189BDC7B3358}">
      <dsp:nvSpPr>
        <dsp:cNvPr id="0" name=""/>
        <dsp:cNvSpPr/>
      </dsp:nvSpPr>
      <dsp:spPr>
        <a:xfrm>
          <a:off x="3394124" y="4384362"/>
          <a:ext cx="388115" cy="1190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0220"/>
              </a:lnTo>
              <a:lnTo>
                <a:pt x="388115" y="119022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E400C-8C18-4FED-9EEE-8C447DE300C5}">
      <dsp:nvSpPr>
        <dsp:cNvPr id="0" name=""/>
        <dsp:cNvSpPr/>
      </dsp:nvSpPr>
      <dsp:spPr>
        <a:xfrm>
          <a:off x="4383378" y="2547282"/>
          <a:ext cx="91440" cy="543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3361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F3CB62-2C44-46DD-A3A1-D55311A3359D}">
      <dsp:nvSpPr>
        <dsp:cNvPr id="0" name=""/>
        <dsp:cNvSpPr/>
      </dsp:nvSpPr>
      <dsp:spPr>
        <a:xfrm>
          <a:off x="263326" y="4408567"/>
          <a:ext cx="388115" cy="1166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6015"/>
              </a:lnTo>
              <a:lnTo>
                <a:pt x="388115" y="1166015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712F3-FFB9-4A69-A9AE-885950C7750F}">
      <dsp:nvSpPr>
        <dsp:cNvPr id="0" name=""/>
        <dsp:cNvSpPr/>
      </dsp:nvSpPr>
      <dsp:spPr>
        <a:xfrm>
          <a:off x="1298301" y="2547282"/>
          <a:ext cx="3130797" cy="567567"/>
        </a:xfrm>
        <a:custGeom>
          <a:avLst/>
          <a:gdLst/>
          <a:ahLst/>
          <a:cxnLst/>
          <a:rect l="0" t="0" r="0" b="0"/>
          <a:pathLst>
            <a:path>
              <a:moveTo>
                <a:pt x="3130797" y="0"/>
              </a:moveTo>
              <a:lnTo>
                <a:pt x="3130797" y="295886"/>
              </a:lnTo>
              <a:lnTo>
                <a:pt x="0" y="295886"/>
              </a:lnTo>
              <a:lnTo>
                <a:pt x="0" y="56756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BD75B-2C3A-422D-97AC-31BB27D1F396}">
      <dsp:nvSpPr>
        <dsp:cNvPr id="0" name=""/>
        <dsp:cNvSpPr/>
      </dsp:nvSpPr>
      <dsp:spPr>
        <a:xfrm>
          <a:off x="3135380" y="1240006"/>
          <a:ext cx="2587435" cy="1307276"/>
        </a:xfrm>
        <a:prstGeom prst="rect">
          <a:avLst/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 kategorije apriornog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sociološkog znanja:</a:t>
          </a:r>
        </a:p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5380" y="1240006"/>
        <a:ext cx="2587435" cy="1307276"/>
      </dsp:txXfrm>
    </dsp:sp>
    <dsp:sp modelId="{D8A9329C-2BA3-49EF-BEE1-2575835591C9}">
      <dsp:nvSpPr>
        <dsp:cNvPr id="0" name=""/>
        <dsp:cNvSpPr/>
      </dsp:nvSpPr>
      <dsp:spPr>
        <a:xfrm>
          <a:off x="4583" y="3114849"/>
          <a:ext cx="2587435" cy="1293717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000" b="1" i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0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TIPIZIRANJE INDIVIDUALITETA</a:t>
          </a:r>
        </a:p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3" y="3114849"/>
        <a:ext cx="2587435" cy="1293717"/>
      </dsp:txXfrm>
    </dsp:sp>
    <dsp:sp modelId="{6C1BB43D-B7F7-4576-B8C6-ECE823A62C44}">
      <dsp:nvSpPr>
        <dsp:cNvPr id="0" name=""/>
        <dsp:cNvSpPr/>
      </dsp:nvSpPr>
      <dsp:spPr>
        <a:xfrm>
          <a:off x="651442" y="4927723"/>
          <a:ext cx="2587435" cy="1293717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spoznaja o drugom čovjeku koja se temelji na njegovoj pripadnosti klasi ili profesiji </a:t>
          </a:r>
        </a:p>
      </dsp:txBody>
      <dsp:txXfrm>
        <a:off x="651442" y="4927723"/>
        <a:ext cx="2587435" cy="1293717"/>
      </dsp:txXfrm>
    </dsp:sp>
    <dsp:sp modelId="{3513B8F1-98FC-4BB3-8618-F1E4BC9C8688}">
      <dsp:nvSpPr>
        <dsp:cNvPr id="0" name=""/>
        <dsp:cNvSpPr/>
      </dsp:nvSpPr>
      <dsp:spPr>
        <a:xfrm>
          <a:off x="3135380" y="3090644"/>
          <a:ext cx="2587435" cy="1293717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4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REZERVA PERSONALITETA</a:t>
          </a:r>
        </a:p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5380" y="3090644"/>
        <a:ext cx="2587435" cy="1293717"/>
      </dsp:txXfrm>
    </dsp:sp>
    <dsp:sp modelId="{CCED79F0-A5D8-418B-9F7B-2DD86E4E7D67}">
      <dsp:nvSpPr>
        <dsp:cNvPr id="0" name=""/>
        <dsp:cNvSpPr/>
      </dsp:nvSpPr>
      <dsp:spPr>
        <a:xfrm>
          <a:off x="3782239" y="4927723"/>
          <a:ext cx="2587435" cy="1293717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nesvodljiv dio ličnosti koji ne ulazi ni  kakvu opću društvenu kategoriju</a:t>
          </a:r>
        </a:p>
      </dsp:txBody>
      <dsp:txXfrm>
        <a:off x="3782239" y="4927723"/>
        <a:ext cx="2587435" cy="1293717"/>
      </dsp:txXfrm>
    </dsp:sp>
    <dsp:sp modelId="{4658EA8B-B0A2-48FE-8459-EDFF74E67B77}">
      <dsp:nvSpPr>
        <dsp:cNvPr id="0" name=""/>
        <dsp:cNvSpPr/>
      </dsp:nvSpPr>
      <dsp:spPr>
        <a:xfrm>
          <a:off x="6266178" y="3090644"/>
          <a:ext cx="2587435" cy="1293717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altLang="sr-Latn-RS" sz="2000" b="1" i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altLang="sr-Latn-RS" sz="20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VRIJEDNOST INDIVIDUALITETA ZA OPĆENITOST</a:t>
          </a:r>
          <a:endParaRPr lang="en-US" altLang="sr-Latn-RS" sz="2000" b="1" i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66178" y="3090644"/>
        <a:ext cx="2587435" cy="1293717"/>
      </dsp:txXfrm>
    </dsp:sp>
    <dsp:sp modelId="{071AE860-0C56-4B0F-88D5-D3BA8F172197}">
      <dsp:nvSpPr>
        <dsp:cNvPr id="0" name=""/>
        <dsp:cNvSpPr/>
      </dsp:nvSpPr>
      <dsp:spPr>
        <a:xfrm>
          <a:off x="6913036" y="4927723"/>
          <a:ext cx="2587435" cy="1293717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>
            <a:rot lat="1200000" lon="2100000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sjedinjuje prvu i drugu kategoriju a očituje se u društvenoj nejednakosti: različite uloge i funkcije internaliziraju se kao prava</a:t>
          </a:r>
          <a:endParaRPr lang="hr-HR" altLang="sr-Latn-RS" sz="1600" u="sng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13036" y="4927723"/>
        <a:ext cx="2587435" cy="12937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7DF3F-F69F-45E9-93A6-9A626AC4BA9E}">
      <dsp:nvSpPr>
        <dsp:cNvPr id="0" name=""/>
        <dsp:cNvSpPr/>
      </dsp:nvSpPr>
      <dsp:spPr>
        <a:xfrm>
          <a:off x="2989728" y="1512190"/>
          <a:ext cx="1993292" cy="746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729"/>
              </a:lnTo>
              <a:lnTo>
                <a:pt x="1993292" y="520729"/>
              </a:lnTo>
              <a:lnTo>
                <a:pt x="1993292" y="74655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D5BFD-12A4-4417-9107-2610B4211C69}">
      <dsp:nvSpPr>
        <dsp:cNvPr id="0" name=""/>
        <dsp:cNvSpPr/>
      </dsp:nvSpPr>
      <dsp:spPr>
        <a:xfrm>
          <a:off x="1611228" y="1512190"/>
          <a:ext cx="1378499" cy="745635"/>
        </a:xfrm>
        <a:custGeom>
          <a:avLst/>
          <a:gdLst/>
          <a:ahLst/>
          <a:cxnLst/>
          <a:rect l="0" t="0" r="0" b="0"/>
          <a:pathLst>
            <a:path>
              <a:moveTo>
                <a:pt x="1378499" y="0"/>
              </a:moveTo>
              <a:lnTo>
                <a:pt x="1378499" y="519809"/>
              </a:lnTo>
              <a:lnTo>
                <a:pt x="0" y="519809"/>
              </a:lnTo>
              <a:lnTo>
                <a:pt x="0" y="74563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6A5A5-A084-4E85-8630-E9C0BE43F46D}">
      <dsp:nvSpPr>
        <dsp:cNvPr id="0" name=""/>
        <dsp:cNvSpPr/>
      </dsp:nvSpPr>
      <dsp:spPr>
        <a:xfrm>
          <a:off x="1770876" y="-35751"/>
          <a:ext cx="2437702" cy="15479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9DAFE-A4FA-4811-8F47-E287D63FD9BA}">
      <dsp:nvSpPr>
        <dsp:cNvPr id="0" name=""/>
        <dsp:cNvSpPr/>
      </dsp:nvSpPr>
      <dsp:spPr>
        <a:xfrm>
          <a:off x="2041732" y="221561"/>
          <a:ext cx="2437702" cy="1547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sr-Latn-RS" sz="1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KOLIČINSKA ODREĐENOST DRUŠTVENE SKUPINE</a:t>
          </a:r>
          <a:r>
            <a:rPr lang="en-US" altLang="sr-Latn-RS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kern="1200" dirty="0"/>
        </a:p>
      </dsp:txBody>
      <dsp:txXfrm>
        <a:off x="2087070" y="266899"/>
        <a:ext cx="2347026" cy="1457265"/>
      </dsp:txXfrm>
    </dsp:sp>
    <dsp:sp modelId="{1C1F0048-A196-4263-912F-B11B8DF7D751}">
      <dsp:nvSpPr>
        <dsp:cNvPr id="0" name=""/>
        <dsp:cNvSpPr/>
      </dsp:nvSpPr>
      <dsp:spPr>
        <a:xfrm>
          <a:off x="392377" y="2257826"/>
          <a:ext cx="2437702" cy="15479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EDBF7-D603-48F1-A809-AB8E21276F3D}">
      <dsp:nvSpPr>
        <dsp:cNvPr id="0" name=""/>
        <dsp:cNvSpPr/>
      </dsp:nvSpPr>
      <dsp:spPr>
        <a:xfrm>
          <a:off x="663233" y="2515139"/>
          <a:ext cx="2437702" cy="1547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160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Dvojna skupina</a:t>
          </a:r>
          <a:r>
            <a:rPr lang="hr-HR" altLang="sr-Latn-RS" sz="16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hr-HR" altLang="sr-Latn-RS" sz="16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dijada</a:t>
          </a:r>
          <a:r>
            <a:rPr lang="hr-HR" altLang="sr-Latn-R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(solidarnost, nema podređenosti) </a:t>
          </a:r>
          <a:endParaRPr lang="hr-HR" sz="1600" kern="1200" dirty="0">
            <a:solidFill>
              <a:schemeClr val="tx1"/>
            </a:solidFill>
          </a:endParaRPr>
        </a:p>
      </dsp:txBody>
      <dsp:txXfrm>
        <a:off x="708571" y="2560477"/>
        <a:ext cx="2347026" cy="1457265"/>
      </dsp:txXfrm>
    </dsp:sp>
    <dsp:sp modelId="{F1E51D77-21DE-4F55-B02C-A6204E8018A3}">
      <dsp:nvSpPr>
        <dsp:cNvPr id="0" name=""/>
        <dsp:cNvSpPr/>
      </dsp:nvSpPr>
      <dsp:spPr>
        <a:xfrm>
          <a:off x="3764169" y="2258745"/>
          <a:ext cx="2437702" cy="15479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168BD-9B99-4D8E-86F3-A2F17FCCC07A}">
      <dsp:nvSpPr>
        <dsp:cNvPr id="0" name=""/>
        <dsp:cNvSpPr/>
      </dsp:nvSpPr>
      <dsp:spPr>
        <a:xfrm>
          <a:off x="4035025" y="2516058"/>
          <a:ext cx="2437702" cy="1547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160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Tročlana skupina</a:t>
          </a:r>
          <a:r>
            <a:rPr lang="hr-HR" altLang="sr-Latn-R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r-HR" altLang="sr-Latn-RS" sz="16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trijada </a:t>
          </a:r>
          <a:r>
            <a:rPr lang="hr-HR" altLang="sr-Latn-R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prijelaz ka uzdizanju skupine iznad članova: treći kao posrednik,  koristi suprotnosti druge dvojice</a:t>
          </a:r>
          <a:endParaRPr lang="hr-HR" sz="1600" kern="1200" dirty="0">
            <a:solidFill>
              <a:schemeClr val="tx1"/>
            </a:solidFill>
          </a:endParaRPr>
        </a:p>
      </dsp:txBody>
      <dsp:txXfrm>
        <a:off x="4080363" y="2561396"/>
        <a:ext cx="2347026" cy="1457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508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075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366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243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299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078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614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316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313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872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932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BC4C5-7297-4488-AE54-4303BD3ED65E}" type="datetimeFigureOut">
              <a:rPr lang="hr-HR" smtClean="0"/>
              <a:t>23.3.2025.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8A8CD-21D0-4A84-B6C1-9F66DC7E60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473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2" Type="http://schemas.openxmlformats.org/officeDocument/2006/relationships/diagramData" Target="../diagrams/data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12.png"/><Relationship Id="rId10" Type="http://schemas.microsoft.com/office/2007/relationships/hdphoto" Target="../media/hdphoto9.wdp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0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6237312"/>
            <a:ext cx="5544616" cy="548680"/>
          </a:xfr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rmAutofit fontScale="85000" lnSpcReduction="10000"/>
          </a:bodyPr>
          <a:lstStyle/>
          <a:p>
            <a:r>
              <a:rPr lang="en-US" sz="1800" b="1" dirty="0" err="1">
                <a:solidFill>
                  <a:schemeClr val="tx1"/>
                </a:solidFill>
              </a:rPr>
              <a:t>Sociološke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teme</a:t>
            </a:r>
            <a:r>
              <a:rPr lang="en-US" sz="1800" b="1" dirty="0">
                <a:solidFill>
                  <a:schemeClr val="tx1"/>
                </a:solidFill>
              </a:rPr>
              <a:t> I perspective 1.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prof. dr. sc. Renato Matić, </a:t>
            </a:r>
            <a:r>
              <a:rPr lang="hr-HR" sz="1800" b="1" dirty="0">
                <a:solidFill>
                  <a:schemeClr val="tx1"/>
                </a:solidFill>
              </a:rPr>
              <a:t>doc. </a:t>
            </a:r>
            <a:r>
              <a:rPr lang="en-US" sz="1800" b="1" dirty="0">
                <a:solidFill>
                  <a:schemeClr val="tx1"/>
                </a:solidFill>
              </a:rPr>
              <a:t>dr. sc. Ivan Perkov</a:t>
            </a:r>
            <a:endParaRPr lang="hr-H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34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3233823" y="1688908"/>
            <a:ext cx="2531760" cy="2232248"/>
            <a:chOff x="2796324" y="1125538"/>
            <a:chExt cx="2531760" cy="223224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5000" t="7000" r="13000"/>
            </a:stretch>
          </a:blipFill>
        </p:grpSpPr>
        <p:sp>
          <p:nvSpPr>
            <p:cNvPr id="16" name="Elipsa 15"/>
            <p:cNvSpPr/>
            <p:nvPr/>
          </p:nvSpPr>
          <p:spPr>
            <a:xfrm>
              <a:off x="2807804" y="1125538"/>
              <a:ext cx="2520280" cy="223224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7" name="TekstniOkvir 16"/>
            <p:cNvSpPr txBox="1"/>
            <p:nvPr/>
          </p:nvSpPr>
          <p:spPr>
            <a:xfrm>
              <a:off x="2796324" y="2448975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509039"/>
                </a:avLst>
              </a:prstTxWarp>
              <a:spAutoFit/>
            </a:bodyPr>
            <a:lstStyle/>
            <a:p>
              <a:pPr algn="ctr"/>
              <a:r>
                <a:rPr lang="hr-HR" sz="3200" b="1" dirty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FILOZOFIJA</a:t>
              </a: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3264559" y="1714650"/>
            <a:ext cx="2544296" cy="2232248"/>
            <a:chOff x="2807804" y="1125538"/>
            <a:chExt cx="2544296" cy="2232248"/>
          </a:xfrm>
        </p:grpSpPr>
        <p:sp>
          <p:nvSpPr>
            <p:cNvPr id="9" name="Elipsa 8"/>
            <p:cNvSpPr/>
            <p:nvPr/>
          </p:nvSpPr>
          <p:spPr>
            <a:xfrm>
              <a:off x="2807804" y="1125538"/>
              <a:ext cx="2520280" cy="2232248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kstniOkvir 9"/>
            <p:cNvSpPr txBox="1"/>
            <p:nvPr/>
          </p:nvSpPr>
          <p:spPr>
            <a:xfrm>
              <a:off x="2831820" y="2276872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509039"/>
                </a:avLst>
              </a:prstTxWarp>
              <a:spAutoFit/>
            </a:bodyPr>
            <a:lstStyle/>
            <a:p>
              <a:pPr algn="ctr"/>
              <a:r>
                <a:rPr lang="hr-HR" sz="3200" b="1" dirty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PSIHOLOGIJA</a:t>
              </a:r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3260915" y="1756056"/>
            <a:ext cx="2520280" cy="2232248"/>
            <a:chOff x="2807804" y="1125538"/>
            <a:chExt cx="2520280" cy="2232248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3" name="Elipsa 22"/>
            <p:cNvSpPr/>
            <p:nvPr/>
          </p:nvSpPr>
          <p:spPr>
            <a:xfrm>
              <a:off x="2807804" y="1125538"/>
              <a:ext cx="2520280" cy="2232248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4" name="TekstniOkvir 23"/>
            <p:cNvSpPr txBox="1"/>
            <p:nvPr/>
          </p:nvSpPr>
          <p:spPr>
            <a:xfrm>
              <a:off x="3272212" y="2588407"/>
              <a:ext cx="1584176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509039"/>
                </a:avLst>
              </a:prstTxWarp>
              <a:spAutoFit/>
            </a:bodyPr>
            <a:lstStyle/>
            <a:p>
              <a:pPr algn="ctr"/>
              <a:r>
                <a:rPr lang="hr-HR" sz="3200" b="1" dirty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PRAVO</a:t>
              </a: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3264559" y="1678481"/>
            <a:ext cx="2520280" cy="2232248"/>
            <a:chOff x="2807804" y="1125538"/>
            <a:chExt cx="2520280" cy="2232248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Elipsa 12"/>
            <p:cNvSpPr/>
            <p:nvPr/>
          </p:nvSpPr>
          <p:spPr>
            <a:xfrm>
              <a:off x="2807804" y="1125538"/>
              <a:ext cx="2520280" cy="223224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TekstniOkvir 13"/>
            <p:cNvSpPr txBox="1"/>
            <p:nvPr/>
          </p:nvSpPr>
          <p:spPr>
            <a:xfrm>
              <a:off x="3272212" y="2588407"/>
              <a:ext cx="1584176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509039"/>
                </a:avLst>
              </a:prstTxWarp>
              <a:spAutoFit/>
            </a:bodyPr>
            <a:lstStyle/>
            <a:p>
              <a:pPr algn="ctr"/>
              <a:r>
                <a:rPr lang="hr-HR" sz="3200" b="1" dirty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POVIJEST</a:t>
              </a:r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3264559" y="1678481"/>
            <a:ext cx="2520280" cy="2232248"/>
            <a:chOff x="2807804" y="1125538"/>
            <a:chExt cx="2520280" cy="2232248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0" name="Elipsa 19"/>
            <p:cNvSpPr/>
            <p:nvPr/>
          </p:nvSpPr>
          <p:spPr>
            <a:xfrm>
              <a:off x="2807804" y="1125538"/>
              <a:ext cx="2520280" cy="2232248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1" name="TekstniOkvir 20"/>
            <p:cNvSpPr txBox="1"/>
            <p:nvPr/>
          </p:nvSpPr>
          <p:spPr>
            <a:xfrm>
              <a:off x="3085492" y="2444009"/>
              <a:ext cx="1914912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509039"/>
                </a:avLst>
              </a:prstTxWarp>
              <a:spAutoFit/>
            </a:bodyPr>
            <a:lstStyle/>
            <a:p>
              <a:pPr algn="ctr"/>
              <a:r>
                <a:rPr lang="hr-HR" sz="3200" b="1" dirty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BIOLOGIJA</a:t>
              </a:r>
            </a:p>
          </p:txBody>
        </p:sp>
      </p:grp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31" y="3086992"/>
            <a:ext cx="8229600" cy="11255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Predmet sociologije</a:t>
            </a:r>
            <a:endParaRPr lang="en-US" altLang="sr-Latn-R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62778" y="792621"/>
            <a:ext cx="8229600" cy="539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r-HR" altLang="sr-Latn-R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nemogućnost sociologije kao nezavisne znanosti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2915816" y="1477172"/>
            <a:ext cx="3600400" cy="2790016"/>
            <a:chOff x="2915816" y="1646545"/>
            <a:chExt cx="3456384" cy="2412231"/>
          </a:xfrm>
        </p:grpSpPr>
        <p:sp>
          <p:nvSpPr>
            <p:cNvPr id="7" name="Elipsa 6"/>
            <p:cNvSpPr/>
            <p:nvPr/>
          </p:nvSpPr>
          <p:spPr>
            <a:xfrm>
              <a:off x="3020184" y="1646545"/>
              <a:ext cx="2880320" cy="2412231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kstniOkvir 7"/>
            <p:cNvSpPr txBox="1"/>
            <p:nvPr/>
          </p:nvSpPr>
          <p:spPr>
            <a:xfrm>
              <a:off x="2915816" y="2502217"/>
              <a:ext cx="3456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hr-HR" sz="3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SOCIOLOGIJA</a:t>
              </a:r>
            </a:p>
          </p:txBody>
        </p:sp>
      </p:grpSp>
      <p:sp>
        <p:nvSpPr>
          <p:cNvPr id="18" name="Pravokutnik 17"/>
          <p:cNvSpPr/>
          <p:nvPr/>
        </p:nvSpPr>
        <p:spPr>
          <a:xfrm>
            <a:off x="762778" y="1966500"/>
            <a:ext cx="7481629" cy="19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r-HR" altLang="sr-Latn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Ako je </a:t>
            </a:r>
            <a:r>
              <a:rPr lang="hr-HR" altLang="sr-Latn-RS" sz="24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društvo</a:t>
            </a:r>
            <a:r>
              <a:rPr lang="hr-HR" altLang="sr-Latn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altLang="sr-Latn-RS" sz="2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međudjelovanje pojedinaca iz nagona radi ostvarenja ciljeva</a:t>
            </a:r>
          </a:p>
          <a:p>
            <a:pPr lvl="0">
              <a:buFont typeface="Wingdings" panose="05000000000000000000" pitchFamily="2" charset="2"/>
              <a:buChar char="q"/>
              <a:defRPr/>
            </a:pPr>
            <a:endParaRPr lang="hr-HR" altLang="sr-Latn-RS" sz="24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hr-HR" altLang="sr-Latn-RS" sz="24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Predmet</a:t>
            </a:r>
            <a:r>
              <a:rPr lang="hr-HR" altLang="sr-Latn-R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različiti oblici združivanja tj. </a:t>
            </a:r>
            <a:r>
              <a:rPr lang="hr-HR" altLang="sr-Latn-RS" sz="2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utvrditi postojanje čistih društvenih oblika</a:t>
            </a:r>
            <a:endParaRPr lang="hr-HR" altLang="sr-Latn-R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644715" y="7185529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28B66D5-862F-4C82-828A-698AE6EDCB53}" type="slidenum">
              <a:rPr lang="hr-HR" altLang="sr-Latn-R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hr-HR" altLang="sr-Latn-R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01216" y="792621"/>
            <a:ext cx="8229600" cy="60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Sociologiju ne razlikuje predmet nego </a:t>
            </a:r>
            <a:r>
              <a:rPr lang="hr-HR" altLang="sr-Latn-R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način promatranja predmeta</a:t>
            </a:r>
            <a:r>
              <a:rPr lang="hr-HR" altLang="sr-Latn-R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sociološki pristup</a:t>
            </a: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Primjer - historijski događaj s gledišta:</a:t>
            </a:r>
            <a:endParaRPr lang="hr-HR" altLang="sr-Latn-R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pojedinca – aktera</a:t>
            </a:r>
          </a:p>
          <a:p>
            <a:pPr marL="0" indent="0">
              <a:buNone/>
              <a:defRPr/>
            </a:pPr>
            <a:r>
              <a:rPr lang="hr-HR" altLang="sr-Latn-R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međudjelovanja pojedinaca</a:t>
            </a:r>
          </a:p>
          <a:p>
            <a:pPr marL="0" indent="0">
              <a:buNone/>
              <a:defRPr/>
            </a:pPr>
            <a:r>
              <a:rPr lang="hr-HR" altLang="sr-Latn-R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pojmovno formuliranih sadržaja</a:t>
            </a:r>
            <a:endParaRPr lang="en-US" altLang="sr-Latn-R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967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62627E-6 L -0.00243 -0.472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23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95E-6 L -0.34201 0.006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1" y="3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 -0.00185 L -0.32812 0.352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6" y="177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23774E-7 L 0.32691 0.003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6272E-6 L -0.00225 0.4169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2083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6.01295E-7 L 0.29931 0.363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18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6272E-6 L 0.29132 0.343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1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18" grpId="0" build="p"/>
      <p:bldP spid="18" grpId="1" build="allAtOnce"/>
      <p:bldP spid="2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773238"/>
            <a:ext cx="8229600" cy="5084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hr-HR" altLang="sr-Latn-R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hr-HR" altLang="sr-Latn-R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jagram 8"/>
          <p:cNvGraphicFramePr/>
          <p:nvPr>
            <p:extLst>
              <p:ext uri="{D42A27DB-BD31-4B8C-83A1-F6EECF244321}">
                <p14:modId xmlns:p14="http://schemas.microsoft.com/office/powerpoint/2010/main" val="159242811"/>
              </p:ext>
            </p:extLst>
          </p:nvPr>
        </p:nvGraphicFramePr>
        <p:xfrm>
          <a:off x="-28520" y="116632"/>
          <a:ext cx="64727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bright="10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3" t="15545" r="24718" b="36169"/>
          <a:stretch/>
        </p:blipFill>
        <p:spPr>
          <a:xfrm>
            <a:off x="251520" y="4017248"/>
            <a:ext cx="2174240" cy="312928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brightnessContrast bright="100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4088" y="3864218"/>
            <a:ext cx="4071700" cy="315047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FF33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61" b="89095" l="30471" r="70588">
                        <a14:foregroundMark x1="35765" y1="39675" x2="35765" y2="39675"/>
                        <a14:foregroundMark x1="66824" y1="42227" x2="66824" y2="42227"/>
                        <a14:foregroundMark x1="74941" y1="41763" x2="74941" y2="41763"/>
                        <a14:foregroundMark x1="71294" y1="45244" x2="71294" y2="45244"/>
                        <a14:foregroundMark x1="71882" y1="45244" x2="71882" y2="45244"/>
                        <a14:foregroundMark x1="63647" y1="45476" x2="63647" y2="45476"/>
                        <a14:foregroundMark x1="37529" y1="42227" x2="37529" y2="42227"/>
                        <a14:foregroundMark x1="36706" y1="44084" x2="36706" y2="44084"/>
                        <a14:backgroundMark x1="28706" y1="45012" x2="28706" y2="45012"/>
                        <a14:backgroundMark x1="27529" y1="38515" x2="27529" y2="38515"/>
                        <a14:backgroundMark x1="27529" y1="65429" x2="27529" y2="65429"/>
                        <a14:backgroundMark x1="52118" y1="55916" x2="52118" y2="55916"/>
                        <a14:backgroundMark x1="28000" y1="64037" x2="28000" y2="64037"/>
                        <a14:backgroundMark x1="71882" y1="44780" x2="71882" y2="44780"/>
                        <a14:backgroundMark x1="63765" y1="44780" x2="63765" y2="44780"/>
                        <a14:backgroundMark x1="69882" y1="45476" x2="72000" y2="45476"/>
                        <a14:backgroundMark x1="68118" y1="44084" x2="68588" y2="48492"/>
                        <a14:backgroundMark x1="67647" y1="43155" x2="67529" y2="46172"/>
                        <a14:backgroundMark x1="33412" y1="44548" x2="34118" y2="48492"/>
                        <a14:backgroundMark x1="33765" y1="45012" x2="34706" y2="48260"/>
                        <a14:backgroundMark x1="33647" y1="44084" x2="34706" y2="47332"/>
                        <a14:backgroundMark x1="69882" y1="43619" x2="71765" y2="46868"/>
                      </a14:backgroundRemoval>
                    </a14:imgEffect>
                    <a14:imgEffect>
                      <a14:sharpenSoften amount="-1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05" t="25512" r="29175" b="31320"/>
          <a:stretch/>
        </p:blipFill>
        <p:spPr>
          <a:xfrm>
            <a:off x="5027424" y="5013176"/>
            <a:ext cx="4116576" cy="2001520"/>
          </a:xfrm>
          <a:prstGeom prst="rect">
            <a:avLst/>
          </a:prstGeom>
          <a:noFill/>
        </p:spPr>
      </p:pic>
      <p:grpSp>
        <p:nvGrpSpPr>
          <p:cNvPr id="17" name="Grupa 16"/>
          <p:cNvGrpSpPr/>
          <p:nvPr/>
        </p:nvGrpSpPr>
        <p:grpSpPr>
          <a:xfrm>
            <a:off x="8532440" y="0"/>
            <a:ext cx="2602064" cy="3869797"/>
            <a:chOff x="7442544" y="1700808"/>
            <a:chExt cx="2602064" cy="3869797"/>
          </a:xfrm>
        </p:grpSpPr>
        <p:pic>
          <p:nvPicPr>
            <p:cNvPr id="18" name="Picture 26" descr="Slikovni rezultat za frock caricatur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56" b="100000" l="9924" r="89981">
                          <a14:foregroundMark x1="48582" y1="20245" x2="48582" y2="20245"/>
                          <a14:foregroundMark x1="51134" y1="17964" x2="51134" y2="17964"/>
                          <a14:foregroundMark x1="43006" y1="19633" x2="43006" y2="19633"/>
                          <a14:foregroundMark x1="52457" y1="16685" x2="52457" y2="16685"/>
                          <a14:foregroundMark x1="50567" y1="20467" x2="50567" y2="20467"/>
                          <a14:foregroundMark x1="63233" y1="93103" x2="63233" y2="93103"/>
                          <a14:foregroundMark x1="64745" y1="94549" x2="64745" y2="94549"/>
                          <a14:backgroundMark x1="46125" y1="88543" x2="46125" y2="88543"/>
                          <a14:backgroundMark x1="69376" y1="89655" x2="69376" y2="89655"/>
                          <a14:backgroundMark x1="67013" y1="91991" x2="67013" y2="91991"/>
                          <a14:backgroundMark x1="67297" y1="92436" x2="70227" y2="94939"/>
                          <a14:backgroundMark x1="67297" y1="92269" x2="68147" y2="94939"/>
                          <a14:backgroundMark x1="69849" y1="36652" x2="69849" y2="36652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446" y="2649468"/>
              <a:ext cx="2119314" cy="292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Slika 18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3655" l="0" r="96897">
                          <a14:foregroundMark x1="34828" y1="27586" x2="34828" y2="27586"/>
                          <a14:foregroundMark x1="69138" y1="19586" x2="69138" y2="19586"/>
                          <a14:foregroundMark x1="73793" y1="28552" x2="73793" y2="28552"/>
                          <a14:foregroundMark x1="73793" y1="25241" x2="73793" y2="25241"/>
                          <a14:foregroundMark x1="73103" y1="29931" x2="73103" y2="29931"/>
                          <a14:foregroundMark x1="72931" y1="21103" x2="69828" y2="11586"/>
                          <a14:foregroundMark x1="51379" y1="3586" x2="63621" y2="5379"/>
                          <a14:foregroundMark x1="63621" y1="5379" x2="70345" y2="9931"/>
                          <a14:foregroundMark x1="76034" y1="26345" x2="73966" y2="32000"/>
                          <a14:foregroundMark x1="75172" y1="32000" x2="76034" y2="27448"/>
                          <a14:foregroundMark x1="76034" y1="26345" x2="75345" y2="24966"/>
                          <a14:foregroundMark x1="63621" y1="47724" x2="66034" y2="39310"/>
                          <a14:foregroundMark x1="64828" y1="45931" x2="67586" y2="37241"/>
                          <a14:foregroundMark x1="29655" y1="60552" x2="29655" y2="60552"/>
                          <a14:foregroundMark x1="39310" y1="51310" x2="35172" y2="47862"/>
                          <a14:foregroundMark x1="35690" y1="11310" x2="42241" y2="5793"/>
                          <a14:foregroundMark x1="42241" y1="5793" x2="51034" y2="4552"/>
                          <a14:foregroundMark x1="42759" y1="5655" x2="51207" y2="3862"/>
                          <a14:backgroundMark x1="15345" y1="51034" x2="15345" y2="51034"/>
                          <a14:backgroundMark x1="15172" y1="45241" x2="19138" y2="19586"/>
                          <a14:backgroundMark x1="28966" y1="60552" x2="74655" y2="59448"/>
                          <a14:backgroundMark x1="29483" y1="57655" x2="29483" y2="57655"/>
                          <a14:backgroundMark x1="18448" y1="60414" x2="38448" y2="55448"/>
                          <a14:backgroundMark x1="22414" y1="63724" x2="22414" y2="63724"/>
                          <a14:backgroundMark x1="19138" y1="67724" x2="28448" y2="60690"/>
                          <a14:backgroundMark x1="21552" y1="59586" x2="41552" y2="63448"/>
                          <a14:backgroundMark x1="16897" y1="62069" x2="29828" y2="68414"/>
                          <a14:backgroundMark x1="36379" y1="52276" x2="41897" y2="56276"/>
                          <a14:backgroundMark x1="35690" y1="49379" x2="38621" y2="53379"/>
                          <a14:backgroundMark x1="7414" y1="21517" x2="23103" y2="9379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46"/>
            <a:stretch/>
          </p:blipFill>
          <p:spPr>
            <a:xfrm>
              <a:off x="7442544" y="1700808"/>
              <a:ext cx="2602064" cy="1933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9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9362E-6 L -0.26042 -0.0027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D6A5A5-A084-4E85-8630-E9C0BE43F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63D6A5A5-A084-4E85-8630-E9C0BE43F4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B89DAFE-A4FA-4811-8F47-E287D63FD9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dgm id="{EB89DAFE-A4FA-4811-8F47-E287D63FD9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D5BFD-12A4-4417-9107-2610B4211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dgm id="{955D5BFD-12A4-4417-9107-2610B4211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1F0048-A196-4263-912F-B11B8DF7D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dgm id="{1C1F0048-A196-4263-912F-B11B8DF7D7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9DEDBF7-D603-48F1-A809-AB8E21276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A9DEDBF7-D603-48F1-A809-AB8E21276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207DF3F-F69F-45E9-93A6-9A626AC4B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0207DF3F-F69F-45E9-93A6-9A626AC4BA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E51D77-21DE-4F55-B02C-A6204E801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F1E51D77-21DE-4F55-B02C-A6204E801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69168BD-9B99-4D8E-86F3-A2F17FCC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769168BD-9B99-4D8E-86F3-A2F17FCCC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sr-Latn-R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Filozofija</a:t>
            </a:r>
            <a:r>
              <a:rPr lang="en-US" altLang="sr-Latn-R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novca</a:t>
            </a:r>
            <a:r>
              <a:rPr lang="hr-HR" altLang="sr-Latn-R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5536" y="1268760"/>
            <a:ext cx="8229600" cy="554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Koje su društvene pretpostavke funkcioniranja novca tj. Kakav je utjecaj društva na novac? &amp; kakav je utjecaj novca na društvo? </a:t>
            </a:r>
          </a:p>
          <a:p>
            <a:pPr marL="0" indent="0">
              <a:buNone/>
              <a:defRPr/>
            </a:pPr>
            <a:endParaRPr lang="hr-HR" alt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Posljedica razvoja privrede i razmjene</a:t>
            </a:r>
          </a:p>
          <a:p>
            <a:pPr marL="0" indent="0">
              <a:buNone/>
              <a:defRPr/>
            </a:pPr>
            <a:endParaRPr lang="hr-HR" alt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0" y="40575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SREDSTVO </a:t>
            </a:r>
          </a:p>
        </p:txBody>
      </p:sp>
      <p:sp>
        <p:nvSpPr>
          <p:cNvPr id="11" name="TekstniOkvir 10"/>
          <p:cNvSpPr txBox="1"/>
          <p:nvPr/>
        </p:nvSpPr>
        <p:spPr>
          <a:xfrm>
            <a:off x="-13712" y="514857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CILJ</a:t>
            </a:r>
          </a:p>
        </p:txBody>
      </p:sp>
      <p:sp>
        <p:nvSpPr>
          <p:cNvPr id="13" name="Minus 12"/>
          <p:cNvSpPr/>
          <p:nvPr/>
        </p:nvSpPr>
        <p:spPr>
          <a:xfrm rot="1938803">
            <a:off x="3406160" y="3645024"/>
            <a:ext cx="2304256" cy="1584176"/>
          </a:xfrm>
          <a:prstGeom prst="mathMinus">
            <a:avLst/>
          </a:prstGeom>
          <a:solidFill>
            <a:srgbClr val="C00000">
              <a:alpha val="5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Minus 13"/>
          <p:cNvSpPr/>
          <p:nvPr/>
        </p:nvSpPr>
        <p:spPr>
          <a:xfrm rot="19098416">
            <a:off x="3463776" y="3645023"/>
            <a:ext cx="2304256" cy="1584176"/>
          </a:xfrm>
          <a:prstGeom prst="mathMinus">
            <a:avLst/>
          </a:prstGeom>
          <a:solidFill>
            <a:srgbClr val="C00000">
              <a:alpha val="5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95536" y="1304973"/>
            <a:ext cx="8229600" cy="626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Novac mijenja stil života društva, povećava slobodu ličnosti, depersonalizira društvene odnose, jača podjelu rada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Vlast nad ličnošću zamjenjuje se vlašću nad stvarima tj. novcem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74848" y="1268760"/>
            <a:ext cx="8229600" cy="554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Mijenja stav ličnosti – prevladavaju racionalni elementi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Osnovno načelo prava – jednakost </a:t>
            </a:r>
            <a:endParaRPr lang="en-GB" altLang="sr-Latn-R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allAtOnce"/>
      <p:bldP spid="10" grpId="0"/>
      <p:bldP spid="10" grpId="1"/>
      <p:bldP spid="11" grpId="0"/>
      <p:bldP spid="11" grpId="1"/>
      <p:bldP spid="13" grpId="0" animBg="1"/>
      <p:bldP spid="13" grpId="1" animBg="1"/>
      <p:bldP spid="14" grpId="0" animBg="1"/>
      <p:bldP spid="14" grpId="1" animBg="1"/>
      <p:bldP spid="16" grpId="0" uiExpand="1" build="p"/>
      <p:bldP spid="16" grpId="1" build="allAtOnce"/>
      <p:bldP spid="1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2769135" y="1045141"/>
            <a:ext cx="3749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000" dirty="0">
                <a:solidFill>
                  <a:schemeClr val="bg1"/>
                </a:solidFill>
                <a:latin typeface="Scott" panose="00000400000000000000" pitchFamily="2" charset="0"/>
              </a:rPr>
              <a:t>Hvala na pažnji!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564904"/>
            <a:ext cx="5724128" cy="4293096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233264" y="1748051"/>
            <a:ext cx="9217024" cy="63367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79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-3408" y="29969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1952 RHEINMETALL" panose="02000500000000000000" pitchFamily="2" charset="0"/>
              </a:rPr>
              <a:t>FORMALIZAM U SOCIOLOGIJI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12108" y="1412776"/>
            <a:ext cx="6016076" cy="237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q"/>
              <a:defRPr/>
            </a:pPr>
            <a:endParaRPr lang="hr-HR" altLang="sr-Latn-RS" sz="2000" dirty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  <a:defRPr/>
            </a:pPr>
            <a:r>
              <a:rPr lang="hr-HR" altLang="sr-Latn-RS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Dvije mogućnosti društvenih pojava: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000" dirty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	-</a:t>
            </a:r>
            <a:r>
              <a:rPr lang="hr-HR" altLang="sr-Latn-RS" sz="2000" u="sng" dirty="0">
                <a:solidFill>
                  <a:schemeClr val="bg1"/>
                </a:solidFill>
                <a:latin typeface="1952 RHEINMETALL" panose="02000500000000000000" pitchFamily="2" charset="0"/>
              </a:rPr>
              <a:t> promjenjive</a:t>
            </a:r>
            <a:r>
              <a:rPr lang="hr-HR" altLang="sr-Latn-RS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: društveni sadržaj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000" dirty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	- </a:t>
            </a:r>
            <a:r>
              <a:rPr lang="hr-HR" altLang="sr-Latn-RS" sz="2000" u="sng" dirty="0">
                <a:solidFill>
                  <a:schemeClr val="bg1"/>
                </a:solidFill>
                <a:latin typeface="1952 RHEINMETALL" panose="02000500000000000000" pitchFamily="2" charset="0"/>
              </a:rPr>
              <a:t>nepromjenjive</a:t>
            </a:r>
            <a:r>
              <a:rPr lang="hr-HR" altLang="sr-Latn-RS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: društvena forma</a:t>
            </a:r>
            <a:endParaRPr lang="en-US" altLang="sr-Latn-RS" sz="2000" dirty="0">
              <a:solidFill>
                <a:schemeClr val="bg1"/>
              </a:solidFill>
              <a:latin typeface="1952 RHEINMETALL" panose="02000500000000000000" pitchFamily="2" charset="0"/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212108" y="1334958"/>
            <a:ext cx="57280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Formalna sociologija</a:t>
            </a:r>
          </a:p>
          <a:p>
            <a:endParaRPr lang="hr-HR" sz="2000" dirty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Sociologija= posebna znanost koja izučava društvene oblike </a:t>
            </a:r>
          </a:p>
          <a:p>
            <a:endParaRPr lang="hr-HR" sz="2000" dirty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r>
              <a:rPr lang="hr-HR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   * druge društvene znanosti izučavaju </a:t>
            </a:r>
          </a:p>
          <a:p>
            <a:r>
              <a:rPr lang="hr-HR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      sadržaj društva</a:t>
            </a:r>
          </a:p>
          <a:p>
            <a:endParaRPr lang="hr-HR" sz="2000" dirty="0">
              <a:solidFill>
                <a:schemeClr val="bg1"/>
              </a:solidFill>
              <a:latin typeface="1952 RHEINMETALL" panose="02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000" dirty="0">
                <a:solidFill>
                  <a:schemeClr val="bg1"/>
                </a:solidFill>
                <a:latin typeface="1952 RHEINMETALL" panose="02000500000000000000" pitchFamily="2" charset="0"/>
              </a:rPr>
              <a:t>FORMA/OBLIK= stalan i relativno nepromjenjiv element društvene pojave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hr-HR" sz="2000" dirty="0">
              <a:solidFill>
                <a:schemeClr val="bg1"/>
              </a:solidFill>
              <a:latin typeface="1952 RHEINMETALL" panose="02000500000000000000" pitchFamily="2" charset="0"/>
            </a:endParaRPr>
          </a:p>
        </p:txBody>
      </p:sp>
      <p:sp>
        <p:nvSpPr>
          <p:cNvPr id="16" name="Pravokutnik 15"/>
          <p:cNvSpPr/>
          <p:nvPr/>
        </p:nvSpPr>
        <p:spPr>
          <a:xfrm>
            <a:off x="6228184" y="0"/>
            <a:ext cx="2912408" cy="6858000"/>
          </a:xfrm>
          <a:prstGeom prst="rect">
            <a:avLst/>
          </a:prstGeom>
          <a:blipFill dpi="0" rotWithShape="1">
            <a:blip r:embed="rId2">
              <a:alphaModFix amt="8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508000" ty="-1079500" sx="100000" sy="100000" flip="none" algn="t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1026" name="Picture 2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104" y="-2403648"/>
            <a:ext cx="19149626" cy="122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3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-0.1335 -0.3486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-174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7" grpId="0" uiExpand="1" build="p"/>
      <p:bldP spid="15" grpId="0" uiExpand="1" build="p"/>
      <p:bldP spid="15" grpId="1" uiExpand="1" build="allAtOnce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" b="100000" l="0" r="100000">
                        <a14:foregroundMark x1="40683" y1="9821" x2="40683" y2="9821"/>
                        <a14:backgroundMark x1="17702" y1="27009" x2="17702" y2="27009"/>
                        <a14:backgroundMark x1="13975" y1="16741" x2="13975" y2="16741"/>
                        <a14:backgroundMark x1="13043" y1="13839" x2="27640" y2="2455"/>
                        <a14:backgroundMark x1="78571" y1="4911" x2="93789" y2="17188"/>
                        <a14:backgroundMark x1="91925" y1="22545" x2="88820" y2="60045"/>
                        <a14:backgroundMark x1="10248" y1="58482" x2="9317" y2="15625"/>
                        <a14:backgroundMark x1="26087" y1="11161" x2="43478" y2="223"/>
                        <a14:backgroundMark x1="37578" y1="4911" x2="51242" y2="1116"/>
                        <a14:backgroundMark x1="74534" y1="5580" x2="51553" y2="1339"/>
                        <a14:backgroundMark x1="42236" y1="4911" x2="53106" y2="1563"/>
                        <a14:backgroundMark x1="39441" y1="6250" x2="64286" y2="223"/>
                        <a14:backgroundMark x1="53416" y1="2679" x2="64286" y2="3348"/>
                        <a14:backgroundMark x1="7764" y1="67411" x2="311" y2="73214"/>
                        <a14:backgroundMark x1="12733" y1="67188" x2="0" y2="7410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0528" y="2204864"/>
            <a:ext cx="3456384" cy="4808882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1763688" y="1450811"/>
            <a:ext cx="67687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Ferdinand </a:t>
            </a:r>
            <a:r>
              <a:rPr lang="hr-HR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Tönnies</a:t>
            </a:r>
            <a:endParaRPr lang="hr-HR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r-H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1855. – 1936.</a:t>
            </a:r>
          </a:p>
        </p:txBody>
      </p:sp>
    </p:spTree>
    <p:extLst>
      <p:ext uri="{BB962C8B-B14F-4D97-AF65-F5344CB8AC3E}">
        <p14:creationId xmlns:p14="http://schemas.microsoft.com/office/powerpoint/2010/main" val="37638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9468544" y="1650615"/>
            <a:ext cx="2197676" cy="3815606"/>
            <a:chOff x="5794133" y="1551910"/>
            <a:chExt cx="2197676" cy="3815606"/>
          </a:xfrm>
        </p:grpSpPr>
        <p:pic>
          <p:nvPicPr>
            <p:cNvPr id="5" name="Picture 30" descr="https://upload.wikimedia.org/wikipedia/commons/thumb/d/d4/Men%27s_and_women%27s_fashion%2C_Sydney_Cup%2C_Randwick%2C_1937%2C_March_1937_Sam_Hood.jpg/800px-Men%27s_and_women%27s_fashion%2C_Sydney_Cup%2C_Randwick%2C_1937%2C_March_1937_Sam_Hoo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4575" b="100000" l="41517" r="89820">
                          <a14:foregroundMark x1="56000" y1="98023" x2="56000" y2="98023"/>
                          <a14:foregroundMark x1="52125" y1="98682" x2="62000" y2="96516"/>
                          <a14:foregroundMark x1="69000" y1="98776" x2="69000" y2="98776"/>
                          <a14:foregroundMark x1="54625" y1="50188" x2="54625" y2="50188"/>
                          <a14:foregroundMark x1="50500" y1="51224" x2="50500" y2="51224"/>
                          <a14:foregroundMark x1="49125" y1="50471" x2="51250" y2="52542"/>
                          <a14:foregroundMark x1="50750" y1="53766" x2="50750" y2="53766"/>
                          <a14:foregroundMark x1="51500" y1="54049" x2="51500" y2="54049"/>
                          <a14:foregroundMark x1="60500" y1="37853" x2="60500" y2="37853"/>
                          <a14:foregroundMark x1="52500" y1="69397" x2="52500" y2="69397"/>
                          <a14:foregroundMark x1="53750" y1="70904" x2="53750" y2="70904"/>
                          <a14:foregroundMark x1="52750" y1="70810" x2="52750" y2="70810"/>
                          <a14:foregroundMark x1="54125" y1="72505" x2="54125" y2="72505"/>
                          <a14:foregroundMark x1="74750" y1="74011" x2="74750" y2="74011"/>
                          <a14:foregroundMark x1="75000" y1="74859" x2="78250" y2="86535"/>
                          <a14:foregroundMark x1="52625" y1="67891" x2="52625" y2="67891"/>
                          <a14:foregroundMark x1="52625" y1="66949" x2="52625" y2="66949"/>
                          <a14:foregroundMark x1="60125" y1="93879" x2="59000" y2="76648"/>
                          <a14:foregroundMark x1="65625" y1="91808" x2="68000" y2="98211"/>
                          <a14:foregroundMark x1="52875" y1="99153" x2="56500" y2="98682"/>
                          <a14:foregroundMark x1="62375" y1="35122" x2="62375" y2="35122"/>
                          <a14:foregroundMark x1="51697" y1="44423" x2="67665" y2="41021"/>
                          <a14:foregroundMark x1="60479" y1="52174" x2="69461" y2="64461"/>
                          <a14:foregroundMark x1="57485" y1="53119" x2="57485" y2="53119"/>
                          <a14:foregroundMark x1="52695" y1="48393" x2="52695" y2="48393"/>
                          <a14:backgroundMark x1="78000" y1="83239" x2="76125" y2="68267"/>
                          <a14:backgroundMark x1="78625" y1="84840" x2="78625" y2="84840"/>
                          <a14:backgroundMark x1="77125" y1="84840" x2="78000" y2="87759"/>
                          <a14:backgroundMark x1="52750" y1="99623" x2="64375" y2="98964"/>
                          <a14:backgroundMark x1="65750" y1="97363" x2="65750" y2="98305"/>
                          <a14:backgroundMark x1="65250" y1="95951" x2="64875" y2="93220"/>
                          <a14:backgroundMark x1="64500" y1="92373" x2="64500" y2="92373"/>
                          <a14:backgroundMark x1="67125" y1="34557" x2="85375" y2="39925"/>
                          <a14:backgroundMark x1="76750" y1="36347" x2="80750" y2="44256"/>
                          <a14:backgroundMark x1="66000" y1="34463" x2="66000" y2="34463"/>
                          <a14:backgroundMark x1="73750" y1="38041" x2="76250" y2="39642"/>
                          <a14:backgroundMark x1="44711" y1="68311" x2="44711" y2="68311"/>
                          <a14:backgroundMark x1="46906" y1="83302" x2="46906" y2="83302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63" t="29722"/>
            <a:stretch/>
          </p:blipFill>
          <p:spPr bwMode="auto">
            <a:xfrm>
              <a:off x="5868144" y="2650964"/>
              <a:ext cx="2123665" cy="271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2484" y1="20313" x2="52484" y2="20313"/>
                          <a14:foregroundMark x1="33540" y1="13170" x2="50621" y2="5134"/>
                          <a14:foregroundMark x1="44410" y1="4911" x2="54037" y2="4464"/>
                          <a14:foregroundMark x1="45652" y1="64509" x2="63354" y2="58482"/>
                          <a14:foregroundMark x1="64286" y1="54464" x2="67391" y2="43527"/>
                          <a14:backgroundMark x1="24534" y1="76116" x2="63665" y2="82813"/>
                          <a14:backgroundMark x1="18012" y1="70536" x2="18012" y2="70536"/>
                          <a14:backgroundMark x1="9627" y1="39732" x2="9627" y2="39732"/>
                          <a14:backgroundMark x1="13975" y1="22098" x2="13975" y2="22098"/>
                          <a14:backgroundMark x1="18323" y1="9821" x2="40994" y2="4911"/>
                          <a14:backgroundMark x1="80124" y1="52455" x2="90062" y2="43527"/>
                          <a14:backgroundMark x1="42857" y1="4018" x2="51242" y2="2232"/>
                          <a14:backgroundMark x1="45031" y1="4018" x2="62112" y2="1563"/>
                          <a14:backgroundMark x1="69255" y1="4018" x2="63665" y2="2679"/>
                          <a14:backgroundMark x1="72050" y1="4911" x2="54348" y2="2679"/>
                          <a14:backgroundMark x1="14596" y1="71875" x2="21739" y2="70982"/>
                          <a14:backgroundMark x1="39130" y1="64509" x2="39130" y2="64509"/>
                          <a14:backgroundMark x1="42236" y1="67857" x2="42236" y2="67857"/>
                          <a14:backgroundMark x1="44720" y1="70313" x2="61180" y2="69196"/>
                          <a14:backgroundMark x1="46584" y1="68750" x2="70497" y2="59598"/>
                          <a14:backgroundMark x1="40062" y1="66741" x2="54969" y2="65179"/>
                          <a14:backgroundMark x1="59317" y1="61607" x2="73292" y2="57589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595">
              <a:off x="5794133" y="1551910"/>
              <a:ext cx="1557594" cy="2280827"/>
            </a:xfrm>
            <a:prstGeom prst="rect">
              <a:avLst/>
            </a:prstGeom>
          </p:spPr>
        </p:pic>
      </p:grpSp>
      <p:grpSp>
        <p:nvGrpSpPr>
          <p:cNvPr id="11" name="Grupa 10"/>
          <p:cNvGrpSpPr/>
          <p:nvPr/>
        </p:nvGrpSpPr>
        <p:grpSpPr>
          <a:xfrm rot="21210654">
            <a:off x="665988" y="1091410"/>
            <a:ext cx="4572000" cy="5251756"/>
            <a:chOff x="583179" y="1091750"/>
            <a:chExt cx="4572000" cy="5251756"/>
          </a:xfrm>
        </p:grpSpPr>
        <p:sp>
          <p:nvSpPr>
            <p:cNvPr id="8" name="Okomiti svitak 7"/>
            <p:cNvSpPr/>
            <p:nvPr/>
          </p:nvSpPr>
          <p:spPr>
            <a:xfrm>
              <a:off x="583179" y="1091750"/>
              <a:ext cx="4572000" cy="4752528"/>
            </a:xfrm>
            <a:prstGeom prst="verticalScroll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  <a:defRPr/>
              </a:pPr>
              <a:endParaRPr lang="hr-HR" altLang="sr-Latn-RS" sz="2400" i="1" dirty="0">
                <a:solidFill>
                  <a:schemeClr val="tx1"/>
                </a:solidFill>
                <a:latin typeface="Papyrus" panose="03070502060502030205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3"/>
            <p:cNvSpPr txBox="1">
              <a:spLocks noChangeArrowheads="1"/>
            </p:cNvSpPr>
            <p:nvPr/>
          </p:nvSpPr>
          <p:spPr>
            <a:xfrm>
              <a:off x="1108332" y="1812781"/>
              <a:ext cx="3672408" cy="45307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b="1" i="1" dirty="0">
                  <a:latin typeface="Papyrus" panose="03070502060502030205" pitchFamily="66" charset="0"/>
                  <a:cs typeface="Times New Roman" panose="02020603050405020304" pitchFamily="18" charset="0"/>
                </a:rPr>
                <a:t>Zajednica i društvo</a:t>
              </a: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b="1" i="1" dirty="0">
                  <a:latin typeface="Papyrus" panose="03070502060502030205" pitchFamily="66" charset="0"/>
                  <a:cs typeface="Times New Roman" panose="02020603050405020304" pitchFamily="18" charset="0"/>
                </a:rPr>
                <a:t>Uvod u sociologiju</a:t>
              </a: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i="1" dirty="0" err="1">
                  <a:latin typeface="Papyrus" panose="03070502060502030205" pitchFamily="66" charset="0"/>
                  <a:cs typeface="Times New Roman" panose="02020603050405020304" pitchFamily="18" charset="0"/>
                </a:rPr>
                <a:t>Thomas</a:t>
              </a:r>
              <a:r>
                <a:rPr lang="hr-HR" altLang="sr-Latn-RS" sz="2400" i="1" dirty="0">
                  <a:latin typeface="Papyrus" panose="03070502060502030205" pitchFamily="66" charset="0"/>
                  <a:cs typeface="Times New Roman" panose="02020603050405020304" pitchFamily="18" charset="0"/>
                </a:rPr>
                <a:t> Hobbes, život i učenje</a:t>
              </a: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3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300" i="1" dirty="0">
                  <a:latin typeface="Papyrus" panose="03070502060502030205" pitchFamily="66" charset="0"/>
                  <a:cs typeface="Times New Roman" panose="02020603050405020304" pitchFamily="18" charset="0"/>
                </a:rPr>
                <a:t>Razvoj društvenog pitanja</a:t>
              </a:r>
              <a:r>
                <a:rPr lang="hr-HR" altLang="sr-Latn-RS" sz="23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i="1" dirty="0">
                  <a:latin typeface="Papyrus" panose="03070502060502030205" pitchFamily="66" charset="0"/>
                  <a:cs typeface="Times New Roman" panose="02020603050405020304" pitchFamily="18" charset="0"/>
                </a:rPr>
                <a:t>Moral</a:t>
              </a: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i="1" dirty="0">
                  <a:latin typeface="Papyrus" panose="03070502060502030205" pitchFamily="66" charset="0"/>
                  <a:cs typeface="Times New Roman" panose="02020603050405020304" pitchFamily="18" charset="0"/>
                </a:rPr>
                <a:t>Marx, život i učenje</a:t>
              </a: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</a:t>
              </a:r>
              <a:r>
                <a:rPr lang="hr-HR" altLang="sr-Latn-RS" sz="2400" i="1" dirty="0">
                  <a:latin typeface="Papyrus" panose="03070502060502030205" pitchFamily="66" charset="0"/>
                  <a:cs typeface="Times New Roman" panose="02020603050405020304" pitchFamily="18" charset="0"/>
                </a:rPr>
                <a:t>Kritika javnog mijenja</a:t>
              </a:r>
              <a:r>
                <a:rPr lang="hr-HR" altLang="sr-Latn-RS" sz="2400" dirty="0">
                  <a:latin typeface="Papyrus" panose="03070502060502030205" pitchFamily="66" charset="0"/>
                  <a:cs typeface="Times New Roman" panose="02020603050405020304" pitchFamily="18" charset="0"/>
                </a:rPr>
                <a:t>" </a:t>
              </a:r>
              <a:endParaRPr lang="en-US" altLang="sr-Latn-RS" sz="2400" dirty="0">
                <a:latin typeface="Papyrus" panose="03070502060502030205" pitchFamily="66" charset="0"/>
                <a:cs typeface="Times New Roman" panose="02020603050405020304" pitchFamily="18" charset="0"/>
              </a:endParaRPr>
            </a:p>
            <a:p>
              <a:pPr marL="0" indent="0">
                <a:buNone/>
                <a:defRPr/>
              </a:pPr>
              <a:endParaRPr lang="en-US" altLang="sr-Latn-RS" sz="2400" dirty="0">
                <a:latin typeface="Papyrus" panose="03070502060502030205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7144" y="94368"/>
            <a:ext cx="4904433" cy="96043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OSNOVNI TÖNNIESOVI POJMOVI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67544" y="1077070"/>
            <a:ext cx="5400600" cy="4754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altLang="sr-Latn-R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sociologija </a:t>
            </a: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znanost o društvenim činjenicama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društvene činjenice</a:t>
            </a:r>
            <a:r>
              <a:rPr lang="hr-HR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zajednički život ljudi ukoliko djeluju  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jedni na  druge</a:t>
            </a:r>
          </a:p>
          <a:p>
            <a:pPr marL="0" indent="0">
              <a:buFont typeface="Wingdings" pitchFamily="2" charset="2"/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društvene pojave</a:t>
            </a:r>
            <a:r>
              <a:rPr lang="hr-HR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nastale društvenim radom ljudi koje je  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svjesno i razumno</a:t>
            </a: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51520" y="1363762"/>
            <a:ext cx="5040560" cy="588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hr-HR" altLang="sr-Latn-R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volja za zajedničko življenje</a:t>
            </a: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2) uzajamno priznanje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Volja</a:t>
            </a: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mišljenje koje je prvenstveno usmjereno u pravcu određivanja cilja i sredstava za njegovo ostvarenje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Pravokutnik 15"/>
          <p:cNvSpPr/>
          <p:nvPr/>
        </p:nvSpPr>
        <p:spPr>
          <a:xfrm>
            <a:off x="179512" y="68532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r-HR" altLang="sr-Latn-R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Uvjeti</a:t>
            </a:r>
            <a:r>
              <a:rPr lang="hr-HR" altLang="sr-Latn-R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uspostavljanje i zadržavanje društvenog života:</a:t>
            </a:r>
          </a:p>
        </p:txBody>
      </p:sp>
    </p:spTree>
    <p:extLst>
      <p:ext uri="{BB962C8B-B14F-4D97-AF65-F5344CB8AC3E}">
        <p14:creationId xmlns:p14="http://schemas.microsoft.com/office/powerpoint/2010/main" val="6430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20259E-7 L -0.41928 0.0023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2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uiExpand="1" build="p"/>
      <p:bldP spid="14" grpId="1" uiExpand="1" build="allAtOnce"/>
      <p:bldP spid="15" grpId="0" uiExpand="1" build="p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08050"/>
            <a:ext cx="8229600" cy="51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altLang="sr-Latn-RS" b="1" u="sng" dirty="0"/>
              <a:t>Uvjeti</a:t>
            </a:r>
            <a:r>
              <a:rPr lang="hr-HR" altLang="sr-Latn-RS" b="1" dirty="0"/>
              <a:t> za uspostavljanje i zadržavanje društvenog života:</a:t>
            </a:r>
          </a:p>
          <a:p>
            <a:pPr>
              <a:defRPr/>
            </a:pPr>
            <a:endParaRPr lang="hr-HR" altLang="sr-Latn-RS" b="1" dirty="0"/>
          </a:p>
          <a:p>
            <a:pPr>
              <a:buFont typeface="Wingdings" pitchFamily="2" charset="2"/>
              <a:buNone/>
              <a:defRPr/>
            </a:pPr>
            <a:r>
              <a:rPr lang="hr-HR" altLang="sr-Latn-RS" dirty="0"/>
              <a:t>	</a:t>
            </a:r>
            <a:r>
              <a:rPr lang="hr-HR" altLang="sr-Latn-RS" b="1" i="1" dirty="0"/>
              <a:t>1) volja za zajedničko življenje</a:t>
            </a:r>
          </a:p>
          <a:p>
            <a:pPr>
              <a:buFont typeface="Wingdings" pitchFamily="2" charset="2"/>
              <a:buNone/>
              <a:defRPr/>
            </a:pPr>
            <a:r>
              <a:rPr lang="hr-HR" altLang="sr-Latn-RS" b="1" i="1" dirty="0"/>
              <a:t>	2) uzajamno priznanje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dirty="0"/>
          </a:p>
          <a:p>
            <a:pPr>
              <a:defRPr/>
            </a:pPr>
            <a:r>
              <a:rPr lang="hr-HR" altLang="sr-Latn-RS" b="1" i="1" u="sng" dirty="0"/>
              <a:t>Volja</a:t>
            </a:r>
            <a:r>
              <a:rPr lang="hr-HR" altLang="sr-Latn-RS" dirty="0"/>
              <a:t>: </a:t>
            </a:r>
            <a:r>
              <a:rPr lang="hr-HR" altLang="sr-Latn-RS" i="1" dirty="0"/>
              <a:t>mišljenje koje je prvenstveno usmjereno u pravcu određivanja cilja i sredstava za njegovo ostvarenje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dirty="0"/>
          </a:p>
        </p:txBody>
      </p:sp>
      <p:graphicFrame>
        <p:nvGraphicFramePr>
          <p:cNvPr id="6" name="Dijagram 5"/>
          <p:cNvGraphicFramePr/>
          <p:nvPr>
            <p:extLst>
              <p:ext uri="{D42A27DB-BD31-4B8C-83A1-F6EECF244321}">
                <p14:modId xmlns:p14="http://schemas.microsoft.com/office/powerpoint/2010/main" val="941212544"/>
              </p:ext>
            </p:extLst>
          </p:nvPr>
        </p:nvGraphicFramePr>
        <p:xfrm>
          <a:off x="1691680" y="260648"/>
          <a:ext cx="8248793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upa 6"/>
          <p:cNvGrpSpPr/>
          <p:nvPr/>
        </p:nvGrpSpPr>
        <p:grpSpPr>
          <a:xfrm flipH="1">
            <a:off x="-2197676" y="3042394"/>
            <a:ext cx="2197676" cy="3815606"/>
            <a:chOff x="5794133" y="1551910"/>
            <a:chExt cx="2197676" cy="3815606"/>
          </a:xfrm>
        </p:grpSpPr>
        <p:pic>
          <p:nvPicPr>
            <p:cNvPr id="8" name="Picture 30" descr="https://upload.wikimedia.org/wikipedia/commons/thumb/d/d4/Men%27s_and_women%27s_fashion%2C_Sydney_Cup%2C_Randwick%2C_1937%2C_March_1937_Sam_Hood.jpg/800px-Men%27s_and_women%27s_fashion%2C_Sydney_Cup%2C_Randwick%2C_1937%2C_March_1937_Sam_Hood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575" b="100000" l="41517" r="89820">
                          <a14:foregroundMark x1="56000" y1="98023" x2="56000" y2="98023"/>
                          <a14:foregroundMark x1="52125" y1="98682" x2="62000" y2="96516"/>
                          <a14:foregroundMark x1="69000" y1="98776" x2="69000" y2="98776"/>
                          <a14:foregroundMark x1="54625" y1="50188" x2="54625" y2="50188"/>
                          <a14:foregroundMark x1="50500" y1="51224" x2="50500" y2="51224"/>
                          <a14:foregroundMark x1="49125" y1="50471" x2="51250" y2="52542"/>
                          <a14:foregroundMark x1="50750" y1="53766" x2="50750" y2="53766"/>
                          <a14:foregroundMark x1="51500" y1="54049" x2="51500" y2="54049"/>
                          <a14:foregroundMark x1="60500" y1="37853" x2="60500" y2="37853"/>
                          <a14:foregroundMark x1="52500" y1="69397" x2="52500" y2="69397"/>
                          <a14:foregroundMark x1="53750" y1="70904" x2="53750" y2="70904"/>
                          <a14:foregroundMark x1="52750" y1="70810" x2="52750" y2="70810"/>
                          <a14:foregroundMark x1="54125" y1="72505" x2="54125" y2="72505"/>
                          <a14:foregroundMark x1="74750" y1="74011" x2="74750" y2="74011"/>
                          <a14:foregroundMark x1="75000" y1="74859" x2="78250" y2="86535"/>
                          <a14:foregroundMark x1="52625" y1="67891" x2="52625" y2="67891"/>
                          <a14:foregroundMark x1="52625" y1="66949" x2="52625" y2="66949"/>
                          <a14:foregroundMark x1="60125" y1="93879" x2="59000" y2="76648"/>
                          <a14:foregroundMark x1="65625" y1="91808" x2="68000" y2="98211"/>
                          <a14:foregroundMark x1="52875" y1="99153" x2="56500" y2="98682"/>
                          <a14:foregroundMark x1="62375" y1="35122" x2="62375" y2="35122"/>
                          <a14:foregroundMark x1="51697" y1="44423" x2="67665" y2="41021"/>
                          <a14:foregroundMark x1="60479" y1="52174" x2="69461" y2="64461"/>
                          <a14:foregroundMark x1="57485" y1="53119" x2="57485" y2="53119"/>
                          <a14:foregroundMark x1="52695" y1="48393" x2="52695" y2="48393"/>
                          <a14:backgroundMark x1="78000" y1="83239" x2="76125" y2="68267"/>
                          <a14:backgroundMark x1="78625" y1="84840" x2="78625" y2="84840"/>
                          <a14:backgroundMark x1="77125" y1="84840" x2="78000" y2="87759"/>
                          <a14:backgroundMark x1="52750" y1="99623" x2="64375" y2="98964"/>
                          <a14:backgroundMark x1="65750" y1="97363" x2="65750" y2="98305"/>
                          <a14:backgroundMark x1="65250" y1="95951" x2="64875" y2="93220"/>
                          <a14:backgroundMark x1="64500" y1="92373" x2="64500" y2="92373"/>
                          <a14:backgroundMark x1="67125" y1="34557" x2="85375" y2="39925"/>
                          <a14:backgroundMark x1="76750" y1="36347" x2="80750" y2="44256"/>
                          <a14:backgroundMark x1="66000" y1="34463" x2="66000" y2="34463"/>
                          <a14:backgroundMark x1="73750" y1="38041" x2="76250" y2="39642"/>
                          <a14:backgroundMark x1="44711" y1="68311" x2="44711" y2="68311"/>
                          <a14:backgroundMark x1="46906" y1="83302" x2="46906" y2="83302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63" t="29722"/>
            <a:stretch/>
          </p:blipFill>
          <p:spPr bwMode="auto">
            <a:xfrm>
              <a:off x="5868144" y="2650964"/>
              <a:ext cx="2123665" cy="271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52484" y1="20313" x2="52484" y2="20313"/>
                          <a14:foregroundMark x1="33540" y1="13170" x2="50621" y2="5134"/>
                          <a14:foregroundMark x1="44410" y1="4911" x2="54037" y2="4464"/>
                          <a14:foregroundMark x1="45652" y1="64509" x2="63354" y2="58482"/>
                          <a14:foregroundMark x1="64286" y1="54464" x2="67391" y2="43527"/>
                          <a14:backgroundMark x1="24534" y1="76116" x2="63665" y2="82813"/>
                          <a14:backgroundMark x1="18012" y1="70536" x2="18012" y2="70536"/>
                          <a14:backgroundMark x1="9627" y1="39732" x2="9627" y2="39732"/>
                          <a14:backgroundMark x1="13975" y1="22098" x2="13975" y2="22098"/>
                          <a14:backgroundMark x1="18323" y1="9821" x2="40994" y2="4911"/>
                          <a14:backgroundMark x1="80124" y1="52455" x2="90062" y2="43527"/>
                          <a14:backgroundMark x1="42857" y1="4018" x2="51242" y2="2232"/>
                          <a14:backgroundMark x1="45031" y1="4018" x2="62112" y2="1563"/>
                          <a14:backgroundMark x1="69255" y1="4018" x2="63665" y2="2679"/>
                          <a14:backgroundMark x1="72050" y1="4911" x2="54348" y2="2679"/>
                          <a14:backgroundMark x1="14596" y1="71875" x2="21739" y2="70982"/>
                          <a14:backgroundMark x1="39130" y1="64509" x2="39130" y2="64509"/>
                          <a14:backgroundMark x1="42236" y1="67857" x2="42236" y2="67857"/>
                          <a14:backgroundMark x1="44720" y1="70313" x2="61180" y2="69196"/>
                          <a14:backgroundMark x1="46584" y1="68750" x2="70497" y2="59598"/>
                          <a14:backgroundMark x1="40062" y1="66741" x2="54969" y2="65179"/>
                          <a14:backgroundMark x1="59317" y1="61607" x2="73292" y2="57589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595">
              <a:off x="5794133" y="1551910"/>
              <a:ext cx="1557594" cy="2280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0049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31302 -0.001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7AF24F-6D17-4A0D-A82E-4A7DE4551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B17AF24F-6D17-4A0D-A82E-4A7DE4551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B17AF24F-6D17-4A0D-A82E-4A7DE4551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B17AF24F-6D17-4A0D-A82E-4A7DE4551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7C45B7-B6CB-4DC3-BED3-7C64C9FA0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167C45B7-B6CB-4DC3-BED3-7C64C9FA0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167C45B7-B6CB-4DC3-BED3-7C64C9FA0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167C45B7-B6CB-4DC3-BED3-7C64C9FA0B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8BBFCE-E05A-4D87-AC59-9BFE245AE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0E8BBFCE-E05A-4D87-AC59-9BFE245AE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0E8BBFCE-E05A-4D87-AC59-9BFE245AE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0E8BBFCE-E05A-4D87-AC59-9BFE245AEB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EC0F18-8EFA-400E-A5ED-49C90876F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C8EC0F18-8EFA-400E-A5ED-49C90876F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C8EC0F18-8EFA-400E-A5ED-49C90876F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C8EC0F18-8EFA-400E-A5ED-49C90876FA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C88769-BCCF-437A-957C-CDFD57DFC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D5C88769-BCCF-437A-957C-CDFD57DFC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D5C88769-BCCF-437A-957C-CDFD57DFC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D5C88769-BCCF-437A-957C-CDFD57DFC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2E3B9F0-BD47-44EE-9907-31653145B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graphicEl>
                                              <a:dgm id="{82E3B9F0-BD47-44EE-9907-31653145B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82E3B9F0-BD47-44EE-9907-31653145B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82E3B9F0-BD47-44EE-9907-31653145B9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E6AAF5-162E-47F0-8B8D-426C0F144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1DE6AAF5-162E-47F0-8B8D-426C0F144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graphicEl>
                                              <a:dgm id="{1DE6AAF5-162E-47F0-8B8D-426C0F144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graphicEl>
                                              <a:dgm id="{1DE6AAF5-162E-47F0-8B8D-426C0F144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03F34E-0FEA-4C59-ABB9-117E7ABE0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graphicEl>
                                              <a:dgm id="{6103F34E-0FEA-4C59-ABB9-117E7ABE0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graphicEl>
                                              <a:dgm id="{6103F34E-0FEA-4C59-ABB9-117E7ABE0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6103F34E-0FEA-4C59-ABB9-117E7ABE0E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1EBBF6-CDDD-467D-8D1B-AC8DFB98E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41EBBF6-CDDD-467D-8D1B-AC8DFB98E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graphicEl>
                                              <a:dgm id="{D41EBBF6-CDDD-467D-8D1B-AC8DFB98E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D41EBBF6-CDDD-467D-8D1B-AC8DFB98ED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60DFB7-CF6B-411B-A240-8F874039B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7B60DFB7-CF6B-411B-A240-8F874039B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7B60DFB7-CF6B-411B-A240-8F874039B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7B60DFB7-CF6B-411B-A240-8F874039B4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EDE232-7173-4EC5-9D52-FAC0886F3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EFEDE232-7173-4EC5-9D52-FAC0886F3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EFEDE232-7173-4EC5-9D52-FAC0886F3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EFEDE232-7173-4EC5-9D52-FAC0886F38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D1DC7E-25E3-442F-92CC-35A3946D9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graphicEl>
                                              <a:dgm id="{3BD1DC7E-25E3-442F-92CC-35A3946D9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3BD1DC7E-25E3-442F-92CC-35A3946D9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graphicEl>
                                              <a:dgm id="{3BD1DC7E-25E3-442F-92CC-35A3946D9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D3E606-C68C-47CA-B8D7-F02C2DE5A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graphicEl>
                                              <a:dgm id="{4CD3E606-C68C-47CA-B8D7-F02C2DE5A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>
                                            <p:graphicEl>
                                              <a:dgm id="{4CD3E606-C68C-47CA-B8D7-F02C2DE5A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>
                                            <p:graphicEl>
                                              <a:dgm id="{4CD3E606-C68C-47CA-B8D7-F02C2DE5AE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BADFEA-A7AA-40A8-AA7E-2027F5BD3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>
                                            <p:graphicEl>
                                              <a:dgm id="{61BADFEA-A7AA-40A8-AA7E-2027F5BD3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61BADFEA-A7AA-40A8-AA7E-2027F5BD3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>
                                            <p:graphicEl>
                                              <a:dgm id="{61BADFEA-A7AA-40A8-AA7E-2027F5BD3A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likovni rezultat za family animation">
            <a:extLst>
              <a:ext uri="{FF2B5EF4-FFF2-40B4-BE49-F238E27FC236}">
                <a16:creationId xmlns:a16="http://schemas.microsoft.com/office/drawing/2014/main" id="{95FF0FF2-0C99-4BA5-B8F9-42C8431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390" y1="58958" x2="34390" y2="58958"/>
                        <a14:foregroundMark x1="34507" y1="22083" x2="34507" y2="22083"/>
                        <a14:foregroundMark x1="35563" y1="31458" x2="33451" y2="21667"/>
                        <a14:foregroundMark x1="33451" y1="21667" x2="33333" y2="18125"/>
                        <a14:foregroundMark x1="40023" y1="55625" x2="40023" y2="55625"/>
                        <a14:foregroundMark x1="40258" y1="55417" x2="40258" y2="55417"/>
                        <a14:foregroundMark x1="40739" y1="54583" x2="40728" y2="54375"/>
                        <a14:foregroundMark x1="40845" y1="56667" x2="40739" y2="54583"/>
                        <a14:foregroundMark x1="40493" y1="52500" x2="40493" y2="52500"/>
                        <a14:foregroundMark x1="43897" y1="68125" x2="43897" y2="68125"/>
                        <a14:foregroundMark x1="43779" y1="74583" x2="43779" y2="74583"/>
                        <a14:foregroundMark x1="43897" y1="65208" x2="43779" y2="75833"/>
                        <a14:foregroundMark x1="43779" y1="75833" x2="42840" y2="79583"/>
                        <a14:foregroundMark x1="60329" y1="54167" x2="60329" y2="54167"/>
                        <a14:foregroundMark x1="60798" y1="56042" x2="60798" y2="56042"/>
                        <a14:foregroundMark x1="60798" y1="51667" x2="60798" y2="51667"/>
                        <a14:foregroundMark x1="61440" y1="50000" x2="62793" y2="46042"/>
                        <a14:foregroundMark x1="61226" y1="50625" x2="61440" y2="50000"/>
                        <a14:foregroundMark x1="61012" y1="51250" x2="61226" y2="50625"/>
                        <a14:foregroundMark x1="60941" y1="51458" x2="61012" y2="51250"/>
                        <a14:foregroundMark x1="60798" y1="51875" x2="60941" y2="51458"/>
                        <a14:foregroundMark x1="54930" y1="50000" x2="59624" y2="49792"/>
                        <a14:foregroundMark x1="55164" y1="77500" x2="55164" y2="75417"/>
                        <a14:foregroundMark x1="59742" y1="19583" x2="59742" y2="19583"/>
                        <a14:foregroundMark x1="59859" y1="19167" x2="59859" y2="19167"/>
                        <a14:foregroundMark x1="71948" y1="32708" x2="71948" y2="20833"/>
                        <a14:foregroundMark x1="60563" y1="78958" x2="60563" y2="78958"/>
                        <a14:backgroundMark x1="29812" y1="39583" x2="29812" y2="39583"/>
                        <a14:backgroundMark x1="23944" y1="49167" x2="23944" y2="49167"/>
                        <a14:backgroundMark x1="25939" y1="40208" x2="25939" y2="40208"/>
                        <a14:backgroundMark x1="40728" y1="27500" x2="40728" y2="27500"/>
                        <a14:backgroundMark x1="49765" y1="29792" x2="49765" y2="29792"/>
                        <a14:backgroundMark x1="43897" y1="27917" x2="43897" y2="27917"/>
                        <a14:backgroundMark x1="47300" y1="27917" x2="47300" y2="27917"/>
                        <a14:backgroundMark x1="46714" y1="27917" x2="46714" y2="27917"/>
                        <a14:backgroundMark x1="49765" y1="39167" x2="49765" y2="39167"/>
                        <a14:backgroundMark x1="35446" y1="59375" x2="35446" y2="59375"/>
                        <a14:backgroundMark x1="42723" y1="41667" x2="42723" y2="41667"/>
                        <a14:backgroundMark x1="42840" y1="42083" x2="42840" y2="42083"/>
                        <a14:backgroundMark x1="43075" y1="42083" x2="43075" y2="42083"/>
                        <a14:backgroundMark x1="42840" y1="39792" x2="42840" y2="39792"/>
                        <a14:backgroundMark x1="42723" y1="38333" x2="42723" y2="38333"/>
                        <a14:backgroundMark x1="49648" y1="41875" x2="49648" y2="41875"/>
                        <a14:backgroundMark x1="49531" y1="53125" x2="49531" y2="53125"/>
                        <a14:backgroundMark x1="49296" y1="52500" x2="49531" y2="57083"/>
                        <a14:backgroundMark x1="49178" y1="49792" x2="49178" y2="52708"/>
                        <a14:backgroundMark x1="50000" y1="41667" x2="49765" y2="36875"/>
                        <a14:backgroundMark x1="52465" y1="46875" x2="52465" y2="46875"/>
                        <a14:backgroundMark x1="52465" y1="45833" x2="52465" y2="45833"/>
                        <a14:backgroundMark x1="52465" y1="44375" x2="52465" y2="44375"/>
                        <a14:backgroundMark x1="52700" y1="42708" x2="52700" y2="42708"/>
                        <a14:backgroundMark x1="52582" y1="42292" x2="52582" y2="42292"/>
                        <a14:backgroundMark x1="60798" y1="25000" x2="60798" y2="25000"/>
                        <a14:backgroundMark x1="59272" y1="26667" x2="59272" y2="26667"/>
                        <a14:backgroundMark x1="60915" y1="45208" x2="60915" y2="45208"/>
                        <a14:backgroundMark x1="60798" y1="41875" x2="60798" y2="41875"/>
                        <a14:backgroundMark x1="61150" y1="38958" x2="61150" y2="38958"/>
                        <a14:backgroundMark x1="67723" y1="34792" x2="67723" y2="34792"/>
                        <a14:backgroundMark x1="67606" y1="35625" x2="67606" y2="35625"/>
                        <a14:backgroundMark x1="66432" y1="35625" x2="66432" y2="35625"/>
                        <a14:backgroundMark x1="69718" y1="31875" x2="69718" y2="31875"/>
                        <a14:backgroundMark x1="69836" y1="31458" x2="69836" y2="31458"/>
                        <a14:backgroundMark x1="75587" y1="47500" x2="75587" y2="47500"/>
                        <a14:backgroundMark x1="75235" y1="45417" x2="75235" y2="45417"/>
                        <a14:backgroundMark x1="67136" y1="45417" x2="67136" y2="45417"/>
                        <a14:backgroundMark x1="48944" y1="49167" x2="48944" y2="49167"/>
                        <a14:backgroundMark x1="49883" y1="42917" x2="49883" y2="42917"/>
                        <a14:backgroundMark x1="49883" y1="43958" x2="49883" y2="43958"/>
                        <a14:backgroundMark x1="52817" y1="47292" x2="52817" y2="47292"/>
                        <a14:backgroundMark x1="52582" y1="42083" x2="52582" y2="42083"/>
                        <a14:backgroundMark x1="35446" y1="57500" x2="35446" y2="57500"/>
                        <a14:backgroundMark x1="32160" y1="46875" x2="32160" y2="46875"/>
                        <a14:backgroundMark x1="39085" y1="41250" x2="39085" y2="41250"/>
                        <a14:backgroundMark x1="41667" y1="51042" x2="41667" y2="51042"/>
                        <a14:backgroundMark x1="41667" y1="52083" x2="41667" y2="52083"/>
                        <a14:backgroundMark x1="41667" y1="52917" x2="41667" y2="52917"/>
                        <a14:backgroundMark x1="42723" y1="45000" x2="42723" y2="45000"/>
                        <a14:backgroundMark x1="41549" y1="50625" x2="41549" y2="50625"/>
                        <a14:backgroundMark x1="41315" y1="32083" x2="41315" y2="32083"/>
                        <a14:backgroundMark x1="43075" y1="26458" x2="43075" y2="26458"/>
                        <a14:backgroundMark x1="43310" y1="26250" x2="43310" y2="26250"/>
                        <a14:backgroundMark x1="47418" y1="26250" x2="47418" y2="26250"/>
                        <a14:backgroundMark x1="55047" y1="26458" x2="55047" y2="26458"/>
                        <a14:backgroundMark x1="60915" y1="37708" x2="60915" y2="37708"/>
                        <a14:backgroundMark x1="52582" y1="41250" x2="52582" y2="41250"/>
                        <a14:backgroundMark x1="52700" y1="40833" x2="52700" y2="40833"/>
                        <a14:backgroundMark x1="48944" y1="48125" x2="48944" y2="48125"/>
                        <a14:backgroundMark x1="50117" y1="44375" x2="50117" y2="44375"/>
                        <a14:backgroundMark x1="50235" y1="44792" x2="50235" y2="44792"/>
                        <a14:backgroundMark x1="50235" y1="45417" x2="50235" y2="45417"/>
                        <a14:backgroundMark x1="48944" y1="47500" x2="48944" y2="47500"/>
                        <a14:backgroundMark x1="41197" y1="54583" x2="41197" y2="54583"/>
                        <a14:backgroundMark x1="39202" y1="55417" x2="39202" y2="44167"/>
                        <a14:backgroundMark x1="41549" y1="55000" x2="41667" y2="53333"/>
                        <a14:backgroundMark x1="44718" y1="76250" x2="44718" y2="76250"/>
                        <a14:backgroundMark x1="60681" y1="48542" x2="60681" y2="48542"/>
                        <a14:backgroundMark x1="60681" y1="50000" x2="60681" y2="50000"/>
                        <a14:backgroundMark x1="60446" y1="50833" x2="60446" y2="50833"/>
                        <a14:backgroundMark x1="61854" y1="53958" x2="61854" y2="53958"/>
                        <a14:backgroundMark x1="62207" y1="51250" x2="62207" y2="51250"/>
                        <a14:backgroundMark x1="60329" y1="51458" x2="60329" y2="51458"/>
                        <a14:backgroundMark x1="56455" y1="54792" x2="56455" y2="54792"/>
                        <a14:backgroundMark x1="60211" y1="52083" x2="60211" y2="52083"/>
                        <a14:backgroundMark x1="62207" y1="50625" x2="62207" y2="50625"/>
                        <a14:backgroundMark x1="62207" y1="50000" x2="62207" y2="50000"/>
                        <a14:backgroundMark x1="53873" y1="76458" x2="53873" y2="76458"/>
                        <a14:backgroundMark x1="53991" y1="77500" x2="53991" y2="77500"/>
                        <a14:backgroundMark x1="59977" y1="19167" x2="59977" y2="19167"/>
                        <a14:backgroundMark x1="67840" y1="21667" x2="67840" y2="21667"/>
                        <a14:backgroundMark x1="73122" y1="31667" x2="73122" y2="31667"/>
                        <a14:backgroundMark x1="69836" y1="30625" x2="69836" y2="30625"/>
                        <a14:backgroundMark x1="68427" y1="34167" x2="68427" y2="34167"/>
                        <a14:backgroundMark x1="69249" y1="32292" x2="69249" y2="3229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400" y="-171400"/>
            <a:ext cx="4792131" cy="26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inus 3"/>
          <p:cNvSpPr/>
          <p:nvPr/>
        </p:nvSpPr>
        <p:spPr>
          <a:xfrm rot="17437643">
            <a:off x="-1130542" y="2268896"/>
            <a:ext cx="11258576" cy="2376264"/>
          </a:xfrm>
          <a:prstGeom prst="mathMinus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1C67CAC-A775-4FD9-9BFF-1B1844743F51}" type="slidenum">
              <a:rPr lang="hr-HR" altLang="sr-Latn-R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hr-HR" altLang="sr-Latn-R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5636973" y="-171400"/>
            <a:ext cx="3250704" cy="115699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Društvo</a:t>
            </a:r>
            <a:endParaRPr lang="en-US" altLang="sr-Latn-R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9791" y="2713146"/>
            <a:ext cx="4112169" cy="4752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Prirodna skupina nastala spontano, stihijski, vrlo dugim razvitkom</a:t>
            </a:r>
          </a:p>
          <a:p>
            <a:pPr marL="0" indent="0"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Prevladavaju osjećaji,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ljubav, običaji, tradicija, solidarnost, prisnost, povjerenje, vjernost i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unutrašnje snage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koje je drže</a:t>
            </a: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5508104" y="620749"/>
            <a:ext cx="3666947" cy="43203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Stvara se svjesno,  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racionalno, planski i   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organizirano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Prevladava razum, račun, sebičnost, udaljavanje ljudi, vanjske sankcije, propisi umjesto običaja i tradicije</a:t>
            </a: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5148064" y="4644701"/>
            <a:ext cx="3814986" cy="2312691"/>
            <a:chOff x="1835696" y="3132533"/>
            <a:chExt cx="6191250" cy="3752851"/>
          </a:xfrm>
        </p:grpSpPr>
        <p:pic>
          <p:nvPicPr>
            <p:cNvPr id="10" name="Picture 2" descr="Povezana slik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8" b="89848" l="0" r="98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7153" y="3132533"/>
              <a:ext cx="4419600" cy="375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progressivechristianitynzblog.files.wordpress.com/2015/01/932703-studio-shot-of-a-large-mixed-age-multiethnic-group-of-men-and-women-thinkstock.jpg?w=65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9077" y1="95902" x2="9077" y2="95902"/>
                          <a14:foregroundMark x1="11846" y1="94262" x2="22000" y2="86885"/>
                          <a14:foregroundMark x1="31692" y1="80874" x2="37077" y2="79508"/>
                          <a14:foregroundMark x1="90462" y1="72678" x2="92769" y2="51639"/>
                          <a14:foregroundMark x1="88923" y1="43443" x2="94769" y2="49454"/>
                          <a14:foregroundMark x1="95538" y1="47814" x2="95692" y2="53005"/>
                          <a14:foregroundMark x1="95692" y1="53005" x2="95077" y2="58743"/>
                          <a14:foregroundMark x1="94154" y1="60383" x2="92154" y2="69945"/>
                          <a14:foregroundMark x1="94769" y1="58470" x2="94154" y2="63388"/>
                          <a14:foregroundMark x1="96154" y1="44809" x2="95692" y2="58197"/>
                          <a14:foregroundMark x1="19846" y1="4372" x2="19846" y2="4372"/>
                          <a14:foregroundMark x1="4615" y1="58197" x2="4615" y2="58197"/>
                          <a14:foregroundMark x1="2000" y1="69945" x2="6769" y2="58470"/>
                          <a14:foregroundMark x1="2462" y1="62568" x2="6923" y2="52186"/>
                          <a14:foregroundMark x1="1231" y1="57650" x2="6923" y2="51093"/>
                          <a14:foregroundMark x1="923" y1="69399" x2="923" y2="69399"/>
                          <a14:foregroundMark x1="923" y1="71585" x2="1231" y2="59563"/>
                          <a14:foregroundMark x1="79846" y1="88525" x2="79846" y2="88525"/>
                          <a14:backgroundMark x1="2154" y1="88251" x2="2154" y2="88251"/>
                          <a14:backgroundMark x1="4769" y1="77869" x2="4769" y2="77869"/>
                          <a14:backgroundMark x1="615" y1="56831" x2="615" y2="56831"/>
                          <a14:backgroundMark x1="23692" y1="9016" x2="23692" y2="9016"/>
                          <a14:backgroundMark x1="28923" y1="10656" x2="28923" y2="10656"/>
                          <a14:backgroundMark x1="23538" y1="10109" x2="23538" y2="10109"/>
                          <a14:backgroundMark x1="615" y1="57104" x2="0" y2="60656"/>
                          <a14:backgroundMark x1="308" y1="58743" x2="0" y2="72404"/>
                          <a14:backgroundMark x1="308" y1="71858" x2="308" y2="82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3357353"/>
              <a:ext cx="6191250" cy="3486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utnik 12"/>
          <p:cNvSpPr/>
          <p:nvPr/>
        </p:nvSpPr>
        <p:spPr>
          <a:xfrm>
            <a:off x="971599" y="2152199"/>
            <a:ext cx="1749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Zajednica </a:t>
            </a:r>
            <a:endParaRPr lang="hr-HR" sz="2800" dirty="0"/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-1528" y="2635002"/>
            <a:ext cx="4038600" cy="497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Stapaju se u jedinstvo; vezani običajem i osjećajem, neslobodni, trpe zajedničku sudbinu</a:t>
            </a:r>
          </a:p>
          <a:p>
            <a:pPr>
              <a:lnSpc>
                <a:spcPct val="90000"/>
              </a:lnSpc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Začetak zajednice: prirodnim putem,  krvno srodstvo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>
          <a:xfrm>
            <a:off x="5501952" y="1432359"/>
            <a:ext cx="4038600" cy="55282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Odvojeni jedni od drugih, samostalni, sami si određuju sudbinu, slobodni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Začetak društva: umjetnim putem, osnova je čin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razmjene, trgovina i ugovor</a:t>
            </a: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ijagram toka: Bušena vrpca 16"/>
          <p:cNvSpPr/>
          <p:nvPr/>
        </p:nvSpPr>
        <p:spPr>
          <a:xfrm>
            <a:off x="3419872" y="99653"/>
            <a:ext cx="2808312" cy="1870298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hr-H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POJEDINCI</a:t>
            </a:r>
          </a:p>
        </p:txBody>
      </p:sp>
      <p:sp>
        <p:nvSpPr>
          <p:cNvPr id="18" name="Dijagram toka: Bušena vrpca 17"/>
          <p:cNvSpPr/>
          <p:nvPr/>
        </p:nvSpPr>
        <p:spPr>
          <a:xfrm>
            <a:off x="3419872" y="99653"/>
            <a:ext cx="2808312" cy="1870298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hr-H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OBILJEŽJA</a:t>
            </a:r>
          </a:p>
        </p:txBody>
      </p:sp>
      <p:sp>
        <p:nvSpPr>
          <p:cNvPr id="20" name="Rectangle 5"/>
          <p:cNvSpPr txBox="1">
            <a:spLocks noChangeArrowheads="1"/>
          </p:cNvSpPr>
          <p:nvPr/>
        </p:nvSpPr>
        <p:spPr>
          <a:xfrm>
            <a:off x="-1528" y="2620024"/>
            <a:ext cx="4038600" cy="540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primitivna, zemljoradnička, seljačka i zadružna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Najviši oblik: narod</a:t>
            </a: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6"/>
          <p:cNvSpPr txBox="1">
            <a:spLocks noChangeArrowheads="1"/>
          </p:cNvSpPr>
          <p:nvPr/>
        </p:nvSpPr>
        <p:spPr>
          <a:xfrm>
            <a:off x="4997896" y="1700808"/>
            <a:ext cx="4038600" cy="54038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civilizirano, gradsko, trgovačko, industrijsko, mala obitelj</a:t>
            </a:r>
          </a:p>
          <a:p>
            <a:pPr>
              <a:buFont typeface="Wingdings" pitchFamily="2" charset="2"/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Najviši oblik: država</a:t>
            </a: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622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13" grpId="0"/>
      <p:bldP spid="15" grpId="0" uiExpand="1" build="p"/>
      <p:bldP spid="15" grpId="1" build="allAtOnce"/>
      <p:bldP spid="16" grpId="0" uiExpand="1" build="p"/>
      <p:bldP spid="16" grpId="1" build="allAtOnce"/>
      <p:bldP spid="17" grpId="0" animBg="1"/>
      <p:bldP spid="18" grpId="1" animBg="1"/>
      <p:bldP spid="20" grpId="0" build="p"/>
      <p:bldP spid="2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8276" y1="32276" x2="68276" y2="32276"/>
                        <a14:foregroundMark x1="73966" y1="27310" x2="73966" y2="27310"/>
                        <a14:foregroundMark x1="72759" y1="25655" x2="72759" y2="25655"/>
                        <a14:foregroundMark x1="76034" y1="27172" x2="76034" y2="27172"/>
                        <a14:foregroundMark x1="38103" y1="8276" x2="48276" y2="4138"/>
                        <a14:foregroundMark x1="48276" y1="4138" x2="62414" y2="4966"/>
                        <a14:foregroundMark x1="8621" y1="66897" x2="8621" y2="66897"/>
                        <a14:foregroundMark x1="8621" y1="66897" x2="8621" y2="66897"/>
                        <a14:foregroundMark x1="77586" y1="69517" x2="77586" y2="69517"/>
                        <a14:foregroundMark x1="71897" y1="67034" x2="92069" y2="68966"/>
                        <a14:foregroundMark x1="71897" y1="55586" x2="99138" y2="68828"/>
                        <a14:foregroundMark x1="65517" y1="50483" x2="71724" y2="53793"/>
                        <a14:foregroundMark x1="64483" y1="48690" x2="81552" y2="56966"/>
                        <a14:foregroundMark x1="80000" y1="56138" x2="99828" y2="65793"/>
                        <a14:foregroundMark x1="6207" y1="88000" x2="6207" y2="88000"/>
                        <a14:foregroundMark x1="5862" y1="94207" x2="21207" y2="74897"/>
                        <a14:foregroundMark x1="73621" y1="32552" x2="73966" y2="29517"/>
                        <a14:foregroundMark x1="74655" y1="30483" x2="75690" y2="28000"/>
                        <a14:foregroundMark x1="75172" y1="31172" x2="76034" y2="28000"/>
                        <a14:foregroundMark x1="75690" y1="25517" x2="75690" y2="25517"/>
                        <a14:foregroundMark x1="75690" y1="25655" x2="76034" y2="28000"/>
                        <a14:foregroundMark x1="65690" y1="43448" x2="65517" y2="49793"/>
                        <a14:foregroundMark x1="65172" y1="47310" x2="68276" y2="50345"/>
                        <a14:foregroundMark x1="65172" y1="48138" x2="66724" y2="50345"/>
                        <a14:foregroundMark x1="65690" y1="48966" x2="65690" y2="48966"/>
                        <a14:foregroundMark x1="71379" y1="10483" x2="73448" y2="14069"/>
                        <a14:foregroundMark x1="72931" y1="11034" x2="72931" y2="11034"/>
                        <a14:foregroundMark x1="68966" y1="8000" x2="71034" y2="9931"/>
                        <a14:foregroundMark x1="69483" y1="7310" x2="72414" y2="9931"/>
                        <a14:foregroundMark x1="40172" y1="6207" x2="43793" y2="5379"/>
                        <a14:foregroundMark x1="47931" y1="4414" x2="56552" y2="4414"/>
                        <a14:foregroundMark x1="48103" y1="3862" x2="58793" y2="3862"/>
                        <a14:backgroundMark x1="72759" y1="47586" x2="99655" y2="57103"/>
                        <a14:backgroundMark x1="80862" y1="55172" x2="96207" y2="62621"/>
                        <a14:backgroundMark x1="97069" y1="63310" x2="97069" y2="63310"/>
                        <a14:backgroundMark x1="99138" y1="64138" x2="99138" y2="64138"/>
                        <a14:backgroundMark x1="81897" y1="56138" x2="84138" y2="57379"/>
                        <a14:backgroundMark x1="78276" y1="54759" x2="81207" y2="55862"/>
                        <a14:backgroundMark x1="65862" y1="48552" x2="70000" y2="50759"/>
                        <a14:backgroundMark x1="69483" y1="6897" x2="73966" y2="103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44283"/>
            <a:ext cx="3787114" cy="4733893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251520" y="1560855"/>
            <a:ext cx="67687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</a:t>
            </a:r>
            <a:r>
              <a:rPr lang="hr-H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Simmel</a:t>
            </a:r>
            <a:endParaRPr lang="hr-HR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r-H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1858. – 1918.</a:t>
            </a:r>
          </a:p>
        </p:txBody>
      </p:sp>
    </p:spTree>
    <p:extLst>
      <p:ext uri="{BB962C8B-B14F-4D97-AF65-F5344CB8AC3E}">
        <p14:creationId xmlns:p14="http://schemas.microsoft.com/office/powerpoint/2010/main" val="12548518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 rot="21243165">
            <a:off x="637778" y="1093009"/>
            <a:ext cx="4572000" cy="4752528"/>
            <a:chOff x="637778" y="1093009"/>
            <a:chExt cx="4572000" cy="4752528"/>
          </a:xfrm>
        </p:grpSpPr>
        <p:sp>
          <p:nvSpPr>
            <p:cNvPr id="9" name="Okomiti svitak 8"/>
            <p:cNvSpPr/>
            <p:nvPr/>
          </p:nvSpPr>
          <p:spPr>
            <a:xfrm>
              <a:off x="637778" y="1093009"/>
              <a:ext cx="4572000" cy="4752528"/>
            </a:xfrm>
            <a:prstGeom prst="verticalScroll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  <a:defRPr/>
              </a:pPr>
              <a:endParaRPr lang="hr-HR" altLang="sr-Latn-RS" sz="2400" i="1" dirty="0">
                <a:solidFill>
                  <a:schemeClr val="tx1"/>
                </a:solidFill>
                <a:latin typeface="Papyrus" panose="03070502060502030205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1259632" y="1772816"/>
              <a:ext cx="3600400" cy="35251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  <a:r>
                <a:rPr lang="es-ES" altLang="sr-Latn-RS" sz="2000" i="1" dirty="0" err="1">
                  <a:latin typeface="Papyrus" panose="03070502060502030205" pitchFamily="66" charset="0"/>
                </a:rPr>
                <a:t>Uvod</a:t>
              </a:r>
              <a:r>
                <a:rPr lang="es-ES" altLang="sr-Latn-RS" sz="2000" i="1" dirty="0">
                  <a:latin typeface="Papyrus" panose="03070502060502030205" pitchFamily="66" charset="0"/>
                </a:rPr>
                <a:t> u </a:t>
              </a:r>
              <a:r>
                <a:rPr lang="es-ES" altLang="sr-Latn-RS" sz="2000" i="1" dirty="0" err="1">
                  <a:latin typeface="Papyrus" panose="03070502060502030205" pitchFamily="66" charset="0"/>
                </a:rPr>
                <a:t>znanost</a:t>
              </a:r>
              <a:r>
                <a:rPr lang="es-ES" altLang="sr-Latn-RS" sz="2000" i="1" dirty="0">
                  <a:latin typeface="Papyrus" panose="03070502060502030205" pitchFamily="66" charset="0"/>
                </a:rPr>
                <a:t> o </a:t>
              </a:r>
              <a:r>
                <a:rPr lang="es-ES" altLang="sr-Latn-RS" sz="2000" i="1" dirty="0" err="1">
                  <a:latin typeface="Papyrus" panose="03070502060502030205" pitchFamily="66" charset="0"/>
                </a:rPr>
                <a:t>moralu</a:t>
              </a:r>
              <a:r>
                <a:rPr lang="hr-HR" altLang="sr-Latn-RS" sz="2000" dirty="0">
                  <a:latin typeface="Papyrus" panose="03070502060502030205" pitchFamily="66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  <a:r>
                <a:rPr lang="es-ES" altLang="sr-Latn-RS" sz="2000" i="1" dirty="0" err="1">
                  <a:latin typeface="Papyrus" panose="03070502060502030205" pitchFamily="66" charset="0"/>
                </a:rPr>
                <a:t>Filozofija</a:t>
              </a:r>
              <a:r>
                <a:rPr lang="es-ES" altLang="sr-Latn-RS" sz="2000" i="1" dirty="0">
                  <a:latin typeface="Papyrus" panose="03070502060502030205" pitchFamily="66" charset="0"/>
                </a:rPr>
                <a:t> </a:t>
              </a:r>
              <a:r>
                <a:rPr lang="es-ES" altLang="sr-Latn-RS" sz="2000" i="1" dirty="0" err="1">
                  <a:latin typeface="Papyrus" panose="03070502060502030205" pitchFamily="66" charset="0"/>
                </a:rPr>
                <a:t>novca</a:t>
              </a: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  <a:r>
                <a:rPr lang="es-ES" altLang="sr-Latn-RS" sz="2000" i="1" dirty="0" err="1">
                  <a:latin typeface="Papyrus" panose="03070502060502030205" pitchFamily="66" charset="0"/>
                </a:rPr>
                <a:t>Religija</a:t>
              </a: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  <a:r>
                <a:rPr lang="es-ES" altLang="sr-Latn-RS" sz="2000" i="1" dirty="0" err="1">
                  <a:latin typeface="Papyrus" panose="03070502060502030205" pitchFamily="66" charset="0"/>
                </a:rPr>
                <a:t>Problemi</a:t>
              </a:r>
              <a:r>
                <a:rPr lang="es-ES" altLang="sr-Latn-RS" sz="2000" i="1" dirty="0">
                  <a:latin typeface="Papyrus" panose="03070502060502030205" pitchFamily="66" charset="0"/>
                </a:rPr>
                <a:t> </a:t>
              </a:r>
              <a:r>
                <a:rPr lang="es-ES" altLang="sr-Latn-RS" sz="2000" i="1" dirty="0" err="1">
                  <a:latin typeface="Papyrus" panose="03070502060502030205" pitchFamily="66" charset="0"/>
                </a:rPr>
                <a:t>filozofije</a:t>
              </a:r>
              <a:r>
                <a:rPr lang="es-ES" altLang="sr-Latn-RS" sz="2000" dirty="0">
                  <a:latin typeface="Papyrus" panose="03070502060502030205" pitchFamily="66" charset="0"/>
                </a:rPr>
                <a:t> </a:t>
              </a:r>
              <a:r>
                <a:rPr lang="es-ES" altLang="sr-Latn-RS" sz="2000" i="1" dirty="0" err="1">
                  <a:latin typeface="Papyrus" panose="03070502060502030205" pitchFamily="66" charset="0"/>
                </a:rPr>
                <a:t>povijesti</a:t>
              </a: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  <a:r>
                <a:rPr lang="de-DE" altLang="sr-Latn-RS" sz="2000" i="1" dirty="0" err="1">
                  <a:latin typeface="Papyrus" panose="03070502060502030205" pitchFamily="66" charset="0"/>
                </a:rPr>
                <a:t>Predavanja</a:t>
              </a:r>
              <a:r>
                <a:rPr lang="de-DE" altLang="sr-Latn-RS" sz="2000" i="1" dirty="0">
                  <a:latin typeface="Papyrus" panose="03070502060502030205" pitchFamily="66" charset="0"/>
                </a:rPr>
                <a:t> o </a:t>
              </a:r>
              <a:r>
                <a:rPr lang="de-DE" altLang="sr-Latn-RS" sz="2000" i="1" dirty="0" err="1">
                  <a:latin typeface="Papyrus" panose="03070502060502030205" pitchFamily="66" charset="0"/>
                </a:rPr>
                <a:t>Kantu</a:t>
              </a: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  <a:r>
                <a:rPr lang="de-DE" altLang="sr-Latn-RS" sz="2000" i="1" dirty="0" err="1">
                  <a:latin typeface="Papyrus" panose="03070502060502030205" pitchFamily="66" charset="0"/>
                </a:rPr>
                <a:t>Schopenchauer</a:t>
              </a:r>
              <a:r>
                <a:rPr lang="de-DE" altLang="sr-Latn-RS" sz="2000" i="1" dirty="0">
                  <a:latin typeface="Papyrus" panose="03070502060502030205" pitchFamily="66" charset="0"/>
                </a:rPr>
                <a:t> i Nietzsche</a:t>
              </a: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</a:p>
            <a:p>
              <a:pPr marL="0" indent="0">
                <a:buNone/>
                <a:defRPr/>
              </a:pPr>
              <a:r>
                <a:rPr lang="hr-HR" altLang="sr-Latn-RS" sz="2000" dirty="0">
                  <a:latin typeface="Papyrus" panose="03070502060502030205" pitchFamily="66" charset="0"/>
                </a:rPr>
                <a:t>"</a:t>
              </a:r>
              <a:r>
                <a:rPr lang="en-US" altLang="sr-Latn-RS" sz="2000" i="1" dirty="0" err="1">
                  <a:latin typeface="Papyrus" panose="03070502060502030205" pitchFamily="66" charset="0"/>
                </a:rPr>
                <a:t>Glavni</a:t>
              </a:r>
              <a:r>
                <a:rPr lang="hr-HR" altLang="sr-Latn-RS" sz="2000" i="1" dirty="0">
                  <a:latin typeface="Papyrus" panose="03070502060502030205" pitchFamily="66" charset="0"/>
                </a:rPr>
                <a:t> </a:t>
              </a:r>
              <a:r>
                <a:rPr lang="en-US" altLang="sr-Latn-RS" sz="2000" i="1" dirty="0" err="1">
                  <a:latin typeface="Papyrus" panose="03070502060502030205" pitchFamily="66" charset="0"/>
                </a:rPr>
                <a:t>problemi</a:t>
              </a:r>
              <a:r>
                <a:rPr lang="hr-HR" altLang="sr-Latn-RS" sz="2000" i="1" dirty="0">
                  <a:latin typeface="Papyrus" panose="03070502060502030205" pitchFamily="66" charset="0"/>
                </a:rPr>
                <a:t> </a:t>
              </a:r>
              <a:r>
                <a:rPr lang="en-US" altLang="sr-Latn-RS" sz="2000" i="1" dirty="0" err="1">
                  <a:latin typeface="Papyrus" panose="03070502060502030205" pitchFamily="66" charset="0"/>
                </a:rPr>
                <a:t>filozofije</a:t>
              </a:r>
              <a:endParaRPr lang="hr-HR" altLang="sr-Latn-RS" sz="2000" dirty="0">
                <a:latin typeface="Papyrus" panose="03070502060502030205" pitchFamily="66" charset="0"/>
              </a:endParaRPr>
            </a:p>
            <a:p>
              <a:pPr marL="0" indent="0">
                <a:buNone/>
                <a:defRPr/>
              </a:pPr>
              <a:r>
                <a:rPr lang="hr-HR" altLang="sr-Latn-RS" sz="2000" dirty="0">
                  <a:latin typeface="Papyrus" panose="03070502060502030205" pitchFamily="66" charset="0"/>
                </a:rPr>
                <a:t> </a:t>
              </a:r>
              <a:r>
                <a:rPr lang="hr-HR" altLang="sr-Latn-RS" sz="2000" b="1" dirty="0">
                  <a:latin typeface="Papyrus" panose="03070502060502030205" pitchFamily="66" charset="0"/>
                </a:rPr>
                <a:t>"</a:t>
              </a:r>
              <a:r>
                <a:rPr lang="hr-HR" altLang="sr-Latn-RS" sz="2000" b="1" i="1" dirty="0">
                  <a:latin typeface="Papyrus" panose="03070502060502030205" pitchFamily="66" charset="0"/>
                </a:rPr>
                <a:t>Sociologija</a:t>
              </a:r>
              <a:r>
                <a:rPr lang="hr-HR" altLang="sr-Latn-RS" sz="2000" b="1" dirty="0">
                  <a:latin typeface="Papyrus" panose="03070502060502030205" pitchFamily="66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000" b="1" dirty="0">
                  <a:latin typeface="Papyrus" panose="03070502060502030205" pitchFamily="66" charset="0"/>
                </a:rPr>
                <a:t>(1908) </a:t>
              </a:r>
            </a:p>
            <a:p>
              <a:pPr marL="0" indent="0">
                <a:buNone/>
                <a:defRPr/>
              </a:pPr>
              <a:r>
                <a:rPr lang="hr-HR" altLang="sr-Latn-RS" sz="2000" b="1" dirty="0">
                  <a:latin typeface="Papyrus" panose="03070502060502030205" pitchFamily="66" charset="0"/>
                </a:rPr>
                <a:t>"</a:t>
              </a:r>
              <a:r>
                <a:rPr lang="hr-HR" altLang="sr-Latn-RS" sz="2000" b="1" i="1" dirty="0">
                  <a:latin typeface="Papyrus" panose="03070502060502030205" pitchFamily="66" charset="0"/>
                </a:rPr>
                <a:t>Osnovna pitanja sociologije</a:t>
              </a:r>
              <a:r>
                <a:rPr lang="hr-HR" altLang="sr-Latn-RS" sz="2000" b="1" dirty="0">
                  <a:latin typeface="Papyrus" panose="03070502060502030205" pitchFamily="66" charset="0"/>
                </a:rPr>
                <a:t>" </a:t>
              </a:r>
            </a:p>
            <a:p>
              <a:pPr marL="0" indent="0">
                <a:buNone/>
                <a:defRPr/>
              </a:pPr>
              <a:r>
                <a:rPr lang="hr-HR" altLang="sr-Latn-RS" sz="2000" b="1" dirty="0">
                  <a:latin typeface="Papyrus" panose="03070502060502030205" pitchFamily="66" charset="0"/>
                </a:rPr>
                <a:t>(1911)</a:t>
              </a:r>
              <a:endParaRPr lang="en-US" altLang="sr-Latn-RS" sz="2000" b="1" dirty="0">
                <a:latin typeface="Papyrus" panose="03070502060502030205" pitchFamily="66" charset="0"/>
              </a:endParaRP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8820472" y="1513806"/>
            <a:ext cx="2602064" cy="3869797"/>
            <a:chOff x="7442544" y="1700808"/>
            <a:chExt cx="2602064" cy="3869797"/>
          </a:xfrm>
        </p:grpSpPr>
        <p:pic>
          <p:nvPicPr>
            <p:cNvPr id="14" name="Picture 26" descr="Slikovni rezultat za frock caricatur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56" b="100000" l="9924" r="89981">
                          <a14:foregroundMark x1="48582" y1="20245" x2="48582" y2="20245"/>
                          <a14:foregroundMark x1="51134" y1="17964" x2="51134" y2="17964"/>
                          <a14:foregroundMark x1="43006" y1="19633" x2="43006" y2="19633"/>
                          <a14:foregroundMark x1="52457" y1="16685" x2="52457" y2="16685"/>
                          <a14:foregroundMark x1="50567" y1="20467" x2="50567" y2="20467"/>
                          <a14:foregroundMark x1="63233" y1="93103" x2="63233" y2="93103"/>
                          <a14:foregroundMark x1="64745" y1="94549" x2="64745" y2="94549"/>
                          <a14:backgroundMark x1="46125" y1="88543" x2="46125" y2="88543"/>
                          <a14:backgroundMark x1="69376" y1="89655" x2="69376" y2="89655"/>
                          <a14:backgroundMark x1="67013" y1="91991" x2="67013" y2="91991"/>
                          <a14:backgroundMark x1="67297" y1="92436" x2="70227" y2="94939"/>
                          <a14:backgroundMark x1="67297" y1="92269" x2="68147" y2="94939"/>
                          <a14:backgroundMark x1="69849" y1="36652" x2="69849" y2="36652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446" y="2649468"/>
              <a:ext cx="2119314" cy="292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Slika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655" l="0" r="96897">
                          <a14:foregroundMark x1="34828" y1="27586" x2="34828" y2="27586"/>
                          <a14:foregroundMark x1="69138" y1="19586" x2="69138" y2="19586"/>
                          <a14:foregroundMark x1="73793" y1="28552" x2="73793" y2="28552"/>
                          <a14:foregroundMark x1="73793" y1="25241" x2="73793" y2="25241"/>
                          <a14:foregroundMark x1="73103" y1="29931" x2="73103" y2="29931"/>
                          <a14:foregroundMark x1="72931" y1="21103" x2="69828" y2="11586"/>
                          <a14:foregroundMark x1="51379" y1="3586" x2="63621" y2="5379"/>
                          <a14:foregroundMark x1="63621" y1="5379" x2="70345" y2="9931"/>
                          <a14:foregroundMark x1="76034" y1="26345" x2="73966" y2="32000"/>
                          <a14:foregroundMark x1="75172" y1="32000" x2="76034" y2="27448"/>
                          <a14:foregroundMark x1="76034" y1="26345" x2="75345" y2="24966"/>
                          <a14:foregroundMark x1="63621" y1="47724" x2="66034" y2="39310"/>
                          <a14:foregroundMark x1="64828" y1="45931" x2="67586" y2="37241"/>
                          <a14:foregroundMark x1="29655" y1="60552" x2="29655" y2="60552"/>
                          <a14:foregroundMark x1="39310" y1="51310" x2="35172" y2="47862"/>
                          <a14:foregroundMark x1="35690" y1="11310" x2="42241" y2="5793"/>
                          <a14:foregroundMark x1="42241" y1="5793" x2="51034" y2="4552"/>
                          <a14:foregroundMark x1="42759" y1="5655" x2="51207" y2="3862"/>
                          <a14:backgroundMark x1="15345" y1="51034" x2="15345" y2="51034"/>
                          <a14:backgroundMark x1="15172" y1="45241" x2="19138" y2="19586"/>
                          <a14:backgroundMark x1="28966" y1="60552" x2="74655" y2="59448"/>
                          <a14:backgroundMark x1="29483" y1="57655" x2="29483" y2="57655"/>
                          <a14:backgroundMark x1="18448" y1="60414" x2="38448" y2="55448"/>
                          <a14:backgroundMark x1="22414" y1="63724" x2="22414" y2="63724"/>
                          <a14:backgroundMark x1="19138" y1="67724" x2="28448" y2="60690"/>
                          <a14:backgroundMark x1="21552" y1="59586" x2="41552" y2="63448"/>
                          <a14:backgroundMark x1="16897" y1="62069" x2="29828" y2="68414"/>
                          <a14:backgroundMark x1="36379" y1="52276" x2="41897" y2="56276"/>
                          <a14:backgroundMark x1="35690" y1="49379" x2="38621" y2="53379"/>
                          <a14:backgroundMark x1="7414" y1="21517" x2="23103" y2="9379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46"/>
            <a:stretch/>
          </p:blipFill>
          <p:spPr>
            <a:xfrm>
              <a:off x="7442544" y="1700808"/>
              <a:ext cx="2602064" cy="1933808"/>
            </a:xfrm>
            <a:prstGeom prst="rect">
              <a:avLst/>
            </a:prstGeom>
          </p:spPr>
        </p:pic>
      </p:grp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17582" y="980728"/>
            <a:ext cx="4456162" cy="3204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Sociologija: </a:t>
            </a:r>
            <a:r>
              <a:rPr lang="hr-HR" altLang="sr-Latn-R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proučava </a:t>
            </a:r>
            <a:r>
              <a:rPr lang="hr-HR" altLang="sr-Latn-R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</a:t>
            </a:r>
            <a:r>
              <a:rPr lang="hr-HR" altLang="sr-Latn-R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(oblike) društvenog života</a:t>
            </a:r>
          </a:p>
          <a:p>
            <a:pPr marL="0" indent="0">
              <a:buNone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Filozofija određuje sociologiju: bez nje spoznaja o društvu nije potpuna</a:t>
            </a:r>
            <a:endParaRPr lang="en-US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17582" y="1634579"/>
            <a:ext cx="4842138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Osnova nije uvjerenje o koristi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Uvjeti su apriorni:</a:t>
            </a:r>
          </a:p>
          <a:p>
            <a:pPr marL="0" indent="0">
              <a:buNone/>
              <a:defRPr/>
            </a:pPr>
            <a:r>
              <a:rPr lang="hr-HR" altLang="sr-Latn-R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društvenost - čovječnost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097487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Kako je društvo uopće moguće? </a:t>
            </a:r>
            <a:endParaRPr lang="en-US" altLang="sr-Latn-R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555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34687 3.33333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00122 -0.641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7" grpId="1" build="allAtOnce"/>
      <p:bldP spid="18" grpId="0" build="p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979712" y="2274838"/>
            <a:ext cx="576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hr-HR" altLang="sr-Latn-R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jagram 5"/>
          <p:cNvGraphicFramePr/>
          <p:nvPr>
            <p:extLst>
              <p:ext uri="{D42A27DB-BD31-4B8C-83A1-F6EECF244321}">
                <p14:modId xmlns:p14="http://schemas.microsoft.com/office/powerpoint/2010/main" val="431454421"/>
              </p:ext>
            </p:extLst>
          </p:nvPr>
        </p:nvGraphicFramePr>
        <p:xfrm>
          <a:off x="-180528" y="-360040"/>
          <a:ext cx="9505056" cy="7461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018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076BD75B-2C3A-422D-97AC-31BB27D1F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D9712F3-FFB9-4A69-A9AE-885950C77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D8A9329C-2BA3-49EF-BEE1-257583559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5BFE400C-8C18-4FED-9EEE-8C447DE3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3513B8F1-98FC-4BB3-8618-F1E4BC9C8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graphicEl>
                                              <a:dgm id="{88820CC9-5731-4FF5-A952-A557D8C57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graphicEl>
                                              <a:dgm id="{4658EA8B-B0A2-48FE-8459-EDFF74E6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graphicEl>
                                              <a:dgm id="{F3F3CB62-2C44-46DD-A3A1-D55311A3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graphicEl>
                                              <a:dgm id="{6C1BB43D-B7F7-4576-B8C6-ECE823A62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204DAA84-14BE-40FE-B12D-189BDC7B3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graphicEl>
                                              <a:dgm id="{CCED79F0-A5D8-418B-9F7B-2DD86E4E7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>
                                            <p:graphicEl>
                                              <a:dgm id="{464D74B5-0BE0-4C9C-AA7F-BCAB95C6F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>
                                            <p:graphicEl>
                                              <a:dgm id="{071AE860-0C56-4B0F-88D5-D3BA8F172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726</Words>
  <Application>Microsoft Office PowerPoint</Application>
  <PresentationFormat>Prikaz na zaslonu (4:3)</PresentationFormat>
  <Paragraphs>162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1" baseType="lpstr">
      <vt:lpstr>1952 RHEINMETALL</vt:lpstr>
      <vt:lpstr>Arial</vt:lpstr>
      <vt:lpstr>Calibri</vt:lpstr>
      <vt:lpstr>Papyrus</vt:lpstr>
      <vt:lpstr>Scott</vt:lpstr>
      <vt:lpstr>Times New Roman</vt:lpstr>
      <vt:lpstr>Wingdings</vt:lpstr>
      <vt:lpstr>Tema sustava Office</vt:lpstr>
      <vt:lpstr>PowerPoint prezentacija</vt:lpstr>
      <vt:lpstr>PowerPoint prezentacija</vt:lpstr>
      <vt:lpstr>PowerPoint prezentacija</vt:lpstr>
      <vt:lpstr>OSNOVNI TÖNNIESOVI POJMOVI</vt:lpstr>
      <vt:lpstr>PowerPoint prezentacija</vt:lpstr>
      <vt:lpstr>Društvo</vt:lpstr>
      <vt:lpstr>PowerPoint prezentacija</vt:lpstr>
      <vt:lpstr>Kako je društvo uopće moguće? </vt:lpstr>
      <vt:lpstr>PowerPoint prezentacija</vt:lpstr>
      <vt:lpstr>Predmet sociologije</vt:lpstr>
      <vt:lpstr>PowerPoint prezentacija</vt:lpstr>
      <vt:lpstr>"Filozofija novca”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barbara</dc:creator>
  <cp:lastModifiedBy>renato matic</cp:lastModifiedBy>
  <cp:revision>58</cp:revision>
  <dcterms:created xsi:type="dcterms:W3CDTF">2018-03-23T08:33:38Z</dcterms:created>
  <dcterms:modified xsi:type="dcterms:W3CDTF">2025-03-23T20:44:05Z</dcterms:modified>
</cp:coreProperties>
</file>