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1" r:id="rId104"/>
    <p:sldId id="361" r:id="rId105"/>
    <p:sldId id="359" r:id="rId106"/>
    <p:sldId id="360" r:id="rId107"/>
    <p:sldId id="362" r:id="rId108"/>
    <p:sldId id="363" r:id="rId109"/>
    <p:sldId id="364" r:id="rId110"/>
    <p:sldId id="365" r:id="rId11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5626E-C9B1-40AE-B465-22DD63EBB44E}" type="datetimeFigureOut">
              <a:rPr lang="sr-Latn-CS" smtClean="0"/>
              <a:t>2.3.2020.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E18C3-1743-49C4-AC57-27DAD8C8D828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357298"/>
            <a:ext cx="8501122" cy="2928957"/>
          </a:xfrm>
        </p:spPr>
        <p:txBody>
          <a:bodyPr/>
          <a:lstStyle/>
          <a:p>
            <a:r>
              <a:rPr lang="hr-HR" dirty="0" smtClean="0"/>
              <a:t>DIGITALNE BAZE PODATAKA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Ivan Peric 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357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sije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5697559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oza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5840435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arlovac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5768997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TELEFONSKI IMENICI</a:t>
            </a:r>
            <a:endParaRPr lang="hr-HR" dirty="0"/>
          </a:p>
        </p:txBody>
      </p:sp>
      <p:pic>
        <p:nvPicPr>
          <p:cNvPr id="4" name="Content Placeholder 3" descr="imenik.h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972072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ovenski imenik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5840435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lo imenik primje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5911873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rbija imeni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525963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H imeni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4290"/>
            <a:ext cx="8229600" cy="6072229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S primjer - jedan od mnogi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525963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ohn Newman jedan primjer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00042"/>
            <a:ext cx="8050085" cy="562612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 Passenger list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85728"/>
            <a:ext cx="8229600" cy="6429419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ohn Newman jedan primjer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569755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 Passenger list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50085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 census 1910 US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14366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 census 1910 US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naturalization US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4294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naturalization US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50083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h NZ naturalizat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50085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 WWI draft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35798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 WWI draft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14366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ANCESTRY</a:t>
            </a:r>
            <a:endParaRPr lang="hr-HR" dirty="0"/>
          </a:p>
        </p:txBody>
      </p:sp>
      <p:pic>
        <p:nvPicPr>
          <p:cNvPr id="4" name="Content Placeholder 3" descr="Ancestry naslovn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WWII draft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286544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WWII draft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42852"/>
            <a:ext cx="8050085" cy="650085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death index U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4290"/>
            <a:ext cx="8229600" cy="635798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death certificat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64370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obavijest o rođenju u novinama Australij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4290"/>
            <a:ext cx="8229600" cy="6429419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 popis birača Australij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 Find a grav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8654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perica pokopan na NZ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35798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kategoriju telefonski imenici i drugi popis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4290"/>
            <a:ext cx="8229600" cy="6357981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kategorije za sudske i financijske dokument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28654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pcija izradi obiteljsko stablo na Ancestr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8715435" cy="6357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kategoriju Priče, uspomene, povijest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35798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kategoriju Obiteljska stab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657227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kategoriju Fotografij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FAMILY SEARCH</a:t>
            </a:r>
            <a:endParaRPr lang="hr-HR" dirty="0"/>
          </a:p>
        </p:txBody>
      </p:sp>
      <p:pic>
        <p:nvPicPr>
          <p:cNvPr id="4" name="Content Placeholder 3" descr="Opcija searc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504351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S - Search - Record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286544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Franjo Maric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286544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Franjo Maric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14366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anjo Maric ulazak u U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35798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anjo Maric ulazak u US dokumen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pcije - izradi obiteljsko stablo i poveži se s drugi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8654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pcija testiraj DNA Ancestr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8858279" cy="6643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ords-Euroazija-Croati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57227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liknuti na Croatia-Church Book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6215106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liknuti na Browse throug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215106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zbornik po vjera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28654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jviše ima katoličkih knjig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215106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uge po brojnosti su pravoslavn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286544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Židovske - primjer kojih ima manj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57166"/>
            <a:ext cx="8229600" cy="621510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imjer više župa u jednom mjestu - Zagreb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00079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ovarnik - primjer vrsta knjig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imjer listanja knji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64371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liknuti na Search - All colection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42852"/>
            <a:ext cx="8643997" cy="6357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imjer stranice knjige i alat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143668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imjer kako stranica knjige izgleda fokusirano i zumiran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14366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ELLIS ISLAND</a:t>
            </a:r>
            <a:endParaRPr lang="hr-HR" dirty="0"/>
          </a:p>
        </p:txBody>
      </p:sp>
      <p:pic>
        <p:nvPicPr>
          <p:cNvPr id="4" name="Content Placeholder 3" descr="Ellis island - passenger search naslovn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504351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Saric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14366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Saric Passenger recor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786841" cy="642942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van Saric popis putnika na tome brodu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6215106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rija Barić (primjer s više podataka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71480"/>
            <a:ext cx="8050085" cy="607223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a Marija Barić passenger recor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71480"/>
            <a:ext cx="8050085" cy="607223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NATIONAL ARCHIVES OF AUSTRALIA</a:t>
            </a:r>
            <a:endParaRPr lang="hr-HR" dirty="0"/>
          </a:p>
        </p:txBody>
      </p:sp>
      <p:pic>
        <p:nvPicPr>
          <p:cNvPr id="4" name="Content Placeholder 3" descr="Natinal Archives of Australia - naslovn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972072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A record searc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85728"/>
            <a:ext cx="8229600" cy="614366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zbornik s kategorijama za istraživanj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4290"/>
            <a:ext cx="8229600" cy="628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A rezultat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4290"/>
            <a:ext cx="8229600" cy="6357981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A-kliknuti View digital cop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6143668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tva stranica digital cop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6286544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utovnica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86544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utovnica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28604"/>
            <a:ext cx="8229600" cy="5857915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lija JUrić - Incoming passenger card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357982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lija Jurić - INcoming passenger card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rko Kovač - osnovn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86544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rko Kovač - medicinski pregled u Austrij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00042"/>
            <a:ext cx="8050085" cy="6143668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rko Kovač - medicinski pregled u Austriji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621510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Ivan Peric 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gled JK obavljen u logoru Traiskirche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357982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o Jukić osnovn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85728"/>
            <a:ext cx="8229600" cy="6357981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te Šuto - pregled u San Sabbi, izbjegličkom logoru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357982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rste dokumenata za Fabijana Lovoković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000792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ustralci se raspituju je li Pašti ubije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86544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okumenti o Ambrozu Andriću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71480"/>
            <a:ext cx="8050085" cy="607223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VAD YASHEM</a:t>
            </a:r>
            <a:endParaRPr lang="hr-HR" dirty="0"/>
          </a:p>
        </p:txBody>
      </p:sp>
      <p:pic>
        <p:nvPicPr>
          <p:cNvPr id="4" name="Content Placeholder 3" descr="Vad Yashem naslova s kategorija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972072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dabrati Shoah Database Collect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71480"/>
            <a:ext cx="8050085" cy="5929354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Deutch Jugoslavi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28604"/>
            <a:ext cx="8229600" cy="6072229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Irmu Dajč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71480"/>
            <a:ext cx="8050085" cy="600079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Ivan Peric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15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zvor na temelju kojega je Irma Dajč u bazi podatak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71480"/>
            <a:ext cx="8050085" cy="5929354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Ružu Dajč - ne zna se kako je svrši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00042"/>
            <a:ext cx="8050085" cy="6000792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Makso Dajč - umro i bio u logoru ali ne piše kad i kojem logoru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500834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CENDO</a:t>
            </a:r>
            <a:endParaRPr lang="hr-HR" dirty="0"/>
          </a:p>
        </p:txBody>
      </p:sp>
      <p:pic>
        <p:nvPicPr>
          <p:cNvPr id="4" name="Content Placeholder 3" descr="Cendo naslovn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504351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ubrika Žrtve i preživjel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42942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Deutch Cend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71480"/>
            <a:ext cx="8050085" cy="6000792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JASENOVAC</a:t>
            </a:r>
            <a:endParaRPr lang="hr-HR" dirty="0"/>
          </a:p>
        </p:txBody>
      </p:sp>
      <p:pic>
        <p:nvPicPr>
          <p:cNvPr id="4" name="Content Placeholder 3" descr="Jasenovac baza podataka naslovn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972072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Deutc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428604"/>
            <a:ext cx="8050085" cy="6000792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TOTENBUCH DER DONAUSCHWABEN</a:t>
            </a:r>
            <a:endParaRPr lang="hr-HR" dirty="0"/>
          </a:p>
        </p:txBody>
      </p:sp>
      <p:pic>
        <p:nvPicPr>
          <p:cNvPr id="4" name="Content Placeholder 3" descr="Naslovna Totenbuc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525780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ategorija knjig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1510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zultati za Ivan Peric 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1436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ijemci iz Dard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215106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TRAŽILICE POKOJNIKA</a:t>
            </a:r>
            <a:endParaRPr lang="hr-HR" dirty="0"/>
          </a:p>
        </p:txBody>
      </p:sp>
      <p:pic>
        <p:nvPicPr>
          <p:cNvPr id="4" name="Content Placeholder 3" descr="ZG naslovnic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972072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G izbornik u Tražilici pokojnik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6572272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G rezultati za Josip Kovač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42852"/>
            <a:ext cx="8050085" cy="5983311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G odabrani Josip Kovač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6000792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G tko je s Kovačem u grobu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14290"/>
            <a:ext cx="8050085" cy="6500858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Zaprešić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5840435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lika Goric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285728"/>
            <a:ext cx="8050085" cy="5840435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li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500042"/>
            <a:ext cx="8050085" cy="5626121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mobo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357166"/>
            <a:ext cx="8050085" cy="576899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23</Words>
  <PresentationFormat>On-screen Show (4:3)</PresentationFormat>
  <Paragraphs>11</Paragraphs>
  <Slides>110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1" baseType="lpstr">
      <vt:lpstr>Office Theme</vt:lpstr>
      <vt:lpstr>DIGITALNE BAZE PODATAKA</vt:lpstr>
      <vt:lpstr>ANCESTRY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FAMILY SEARCH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ELLIS ISLAND</vt:lpstr>
      <vt:lpstr>Slide 53</vt:lpstr>
      <vt:lpstr>Slide 54</vt:lpstr>
      <vt:lpstr>Slide 55</vt:lpstr>
      <vt:lpstr>Slide 56</vt:lpstr>
      <vt:lpstr>Slide 57</vt:lpstr>
      <vt:lpstr>NATIONAL ARCHIVES OF AUSTRALIA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VAD YASHEM</vt:lpstr>
      <vt:lpstr>Slide 77</vt:lpstr>
      <vt:lpstr>Slide 78</vt:lpstr>
      <vt:lpstr>Slide 79</vt:lpstr>
      <vt:lpstr>Slide 80</vt:lpstr>
      <vt:lpstr>Slide 81</vt:lpstr>
      <vt:lpstr>Slide 82</vt:lpstr>
      <vt:lpstr>CENDO</vt:lpstr>
      <vt:lpstr>Slide 84</vt:lpstr>
      <vt:lpstr>Slide 85</vt:lpstr>
      <vt:lpstr>JASENOVAC</vt:lpstr>
      <vt:lpstr>Slide 87</vt:lpstr>
      <vt:lpstr>TOTENBUCH DER DONAUSCHWABEN</vt:lpstr>
      <vt:lpstr>Slide 89</vt:lpstr>
      <vt:lpstr>Slide 90</vt:lpstr>
      <vt:lpstr>TRAŽILICE POKOJNIKA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TELEFONSKI IMENICI</vt:lpstr>
      <vt:lpstr>Slide 104</vt:lpstr>
      <vt:lpstr>Slide 105</vt:lpstr>
      <vt:lpstr>Slide 106</vt:lpstr>
      <vt:lpstr>Slide 107</vt:lpstr>
      <vt:lpstr>Slide 108</vt:lpstr>
      <vt:lpstr>Slide 109</vt:lpstr>
      <vt:lpstr>Slide 110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2020-03-02T14:53:47Z</dcterms:created>
  <dcterms:modified xsi:type="dcterms:W3CDTF">2020-03-02T17:36:52Z</dcterms:modified>
</cp:coreProperties>
</file>