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70" r:id="rId3"/>
    <p:sldId id="271" r:id="rId4"/>
    <p:sldId id="356" r:id="rId5"/>
    <p:sldId id="357" r:id="rId6"/>
    <p:sldId id="358" r:id="rId7"/>
    <p:sldId id="273" r:id="rId8"/>
    <p:sldId id="275" r:id="rId9"/>
    <p:sldId id="276" r:id="rId10"/>
    <p:sldId id="279" r:id="rId11"/>
    <p:sldId id="277" r:id="rId12"/>
    <p:sldId id="278" r:id="rId13"/>
    <p:sldId id="307" r:id="rId14"/>
    <p:sldId id="281" r:id="rId15"/>
    <p:sldId id="333" r:id="rId16"/>
    <p:sldId id="280" r:id="rId17"/>
    <p:sldId id="283" r:id="rId18"/>
    <p:sldId id="284" r:id="rId19"/>
    <p:sldId id="365" r:id="rId20"/>
    <p:sldId id="366" r:id="rId21"/>
    <p:sldId id="361" r:id="rId22"/>
    <p:sldId id="308" r:id="rId23"/>
    <p:sldId id="362" r:id="rId24"/>
    <p:sldId id="36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eljka Metesi" userId="b4778f16cc36bf82" providerId="LiveId" clId="{C9BA3D6E-32BE-49AC-A547-F357BBC0EEF6}"/>
    <pc:docChg chg="addSld delSld modSld">
      <pc:chgData name="Željka Metesi" userId="b4778f16cc36bf82" providerId="LiveId" clId="{C9BA3D6E-32BE-49AC-A547-F357BBC0EEF6}" dt="2024-01-07T21:02:32.045" v="49" actId="2696"/>
      <pc:docMkLst>
        <pc:docMk/>
      </pc:docMkLst>
      <pc:sldChg chg="modSp mod">
        <pc:chgData name="Željka Metesi" userId="b4778f16cc36bf82" providerId="LiveId" clId="{C9BA3D6E-32BE-49AC-A547-F357BBC0EEF6}" dt="2024-01-07T21:02:06.382" v="48" actId="20577"/>
        <pc:sldMkLst>
          <pc:docMk/>
          <pc:sldMk cId="0" sldId="279"/>
        </pc:sldMkLst>
        <pc:spChg chg="mod">
          <ac:chgData name="Željka Metesi" userId="b4778f16cc36bf82" providerId="LiveId" clId="{C9BA3D6E-32BE-49AC-A547-F357BBC0EEF6}" dt="2024-01-07T21:02:06.382" v="48" actId="20577"/>
          <ac:spMkLst>
            <pc:docMk/>
            <pc:sldMk cId="0" sldId="279"/>
            <ac:spMk id="2" creationId="{00000000-0000-0000-0000-000000000000}"/>
          </ac:spMkLst>
        </pc:spChg>
      </pc:sldChg>
      <pc:sldChg chg="modSp mod">
        <pc:chgData name="Željka Metesi" userId="b4778f16cc36bf82" providerId="LiveId" clId="{C9BA3D6E-32BE-49AC-A547-F357BBC0EEF6}" dt="2024-01-07T20:56:11.649" v="17" actId="20577"/>
        <pc:sldMkLst>
          <pc:docMk/>
          <pc:sldMk cId="0" sldId="343"/>
        </pc:sldMkLst>
        <pc:spChg chg="mod">
          <ac:chgData name="Željka Metesi" userId="b4778f16cc36bf82" providerId="LiveId" clId="{C9BA3D6E-32BE-49AC-A547-F357BBC0EEF6}" dt="2024-01-07T20:56:11.649" v="17" actId="20577"/>
          <ac:spMkLst>
            <pc:docMk/>
            <pc:sldMk cId="0" sldId="343"/>
            <ac:spMk id="2" creationId="{00000000-0000-0000-0000-000000000000}"/>
          </ac:spMkLst>
        </pc:spChg>
      </pc:sldChg>
      <pc:sldChg chg="modSp mod">
        <pc:chgData name="Željka Metesi" userId="b4778f16cc36bf82" providerId="LiveId" clId="{C9BA3D6E-32BE-49AC-A547-F357BBC0EEF6}" dt="2024-01-07T20:59:46.327" v="24" actId="20577"/>
        <pc:sldMkLst>
          <pc:docMk/>
          <pc:sldMk cId="0" sldId="357"/>
        </pc:sldMkLst>
        <pc:spChg chg="mod">
          <ac:chgData name="Željka Metesi" userId="b4778f16cc36bf82" providerId="LiveId" clId="{C9BA3D6E-32BE-49AC-A547-F357BBC0EEF6}" dt="2024-01-07T20:59:46.327" v="24" actId="20577"/>
          <ac:spMkLst>
            <pc:docMk/>
            <pc:sldMk cId="0" sldId="357"/>
            <ac:spMk id="2" creationId="{00000000-0000-0000-0000-000000000000}"/>
          </ac:spMkLst>
        </pc:spChg>
      </pc:sldChg>
      <pc:sldChg chg="del">
        <pc:chgData name="Željka Metesi" userId="b4778f16cc36bf82" providerId="LiveId" clId="{C9BA3D6E-32BE-49AC-A547-F357BBC0EEF6}" dt="2024-01-07T21:00:54.262" v="26" actId="2696"/>
        <pc:sldMkLst>
          <pc:docMk/>
          <pc:sldMk cId="0" sldId="359"/>
        </pc:sldMkLst>
      </pc:sldChg>
      <pc:sldChg chg="del">
        <pc:chgData name="Željka Metesi" userId="b4778f16cc36bf82" providerId="LiveId" clId="{C9BA3D6E-32BE-49AC-A547-F357BBC0EEF6}" dt="2024-01-07T21:01:15.534" v="27" actId="2696"/>
        <pc:sldMkLst>
          <pc:docMk/>
          <pc:sldMk cId="0" sldId="360"/>
        </pc:sldMkLst>
      </pc:sldChg>
      <pc:sldChg chg="modSp mod">
        <pc:chgData name="Željka Metesi" userId="b4778f16cc36bf82" providerId="LiveId" clId="{C9BA3D6E-32BE-49AC-A547-F357BBC0EEF6}" dt="2024-01-07T20:54:37.865" v="1" actId="13926"/>
        <pc:sldMkLst>
          <pc:docMk/>
          <pc:sldMk cId="0" sldId="362"/>
        </pc:sldMkLst>
        <pc:spChg chg="mod">
          <ac:chgData name="Željka Metesi" userId="b4778f16cc36bf82" providerId="LiveId" clId="{C9BA3D6E-32BE-49AC-A547-F357BBC0EEF6}" dt="2024-01-07T20:54:37.865" v="1" actId="13926"/>
          <ac:spMkLst>
            <pc:docMk/>
            <pc:sldMk cId="0" sldId="362"/>
            <ac:spMk id="2" creationId="{00000000-0000-0000-0000-000000000000}"/>
          </ac:spMkLst>
        </pc:spChg>
      </pc:sldChg>
      <pc:sldChg chg="new del">
        <pc:chgData name="Željka Metesi" userId="b4778f16cc36bf82" providerId="LiveId" clId="{C9BA3D6E-32BE-49AC-A547-F357BBC0EEF6}" dt="2024-01-07T21:02:32.045" v="49" actId="2696"/>
        <pc:sldMkLst>
          <pc:docMk/>
          <pc:sldMk cId="2180223274" sldId="364"/>
        </pc:sldMkLst>
      </pc:sldChg>
    </pc:docChg>
  </pc:docChgLst>
  <pc:docChgLst>
    <pc:chgData name="Željka Metesi" userId="b4778f16cc36bf82" providerId="LiveId" clId="{904A8200-CE22-4993-BFA4-1AA42CB15BC7}"/>
    <pc:docChg chg="custSel addSld delSld modSld delMainMaster">
      <pc:chgData name="Željka Metesi" userId="b4778f16cc36bf82" providerId="LiveId" clId="{904A8200-CE22-4993-BFA4-1AA42CB15BC7}" dt="2024-01-14T01:19:39.412" v="231" actId="13926"/>
      <pc:docMkLst>
        <pc:docMk/>
      </pc:docMkLst>
      <pc:sldChg chg="del">
        <pc:chgData name="Željka Metesi" userId="b4778f16cc36bf82" providerId="LiveId" clId="{904A8200-CE22-4993-BFA4-1AA42CB15BC7}" dt="2024-01-14T01:10:37.491" v="1" actId="2696"/>
        <pc:sldMkLst>
          <pc:docMk/>
          <pc:sldMk cId="0" sldId="259"/>
        </pc:sldMkLst>
      </pc:sldChg>
      <pc:sldChg chg="del">
        <pc:chgData name="Željka Metesi" userId="b4778f16cc36bf82" providerId="LiveId" clId="{904A8200-CE22-4993-BFA4-1AA42CB15BC7}" dt="2024-01-14T01:10:40.475" v="3" actId="2696"/>
        <pc:sldMkLst>
          <pc:docMk/>
          <pc:sldMk cId="0" sldId="260"/>
        </pc:sldMkLst>
      </pc:sldChg>
      <pc:sldChg chg="del">
        <pc:chgData name="Željka Metesi" userId="b4778f16cc36bf82" providerId="LiveId" clId="{904A8200-CE22-4993-BFA4-1AA42CB15BC7}" dt="2024-01-14T01:10:47.557" v="7" actId="2696"/>
        <pc:sldMkLst>
          <pc:docMk/>
          <pc:sldMk cId="0" sldId="262"/>
        </pc:sldMkLst>
      </pc:sldChg>
      <pc:sldChg chg="del">
        <pc:chgData name="Željka Metesi" userId="b4778f16cc36bf82" providerId="LiveId" clId="{904A8200-CE22-4993-BFA4-1AA42CB15BC7}" dt="2024-01-14T01:10:48.965" v="8" actId="2696"/>
        <pc:sldMkLst>
          <pc:docMk/>
          <pc:sldMk cId="0" sldId="263"/>
        </pc:sldMkLst>
      </pc:sldChg>
      <pc:sldChg chg="del">
        <pc:chgData name="Željka Metesi" userId="b4778f16cc36bf82" providerId="LiveId" clId="{904A8200-CE22-4993-BFA4-1AA42CB15BC7}" dt="2024-01-14T01:10:50.502" v="9" actId="2696"/>
        <pc:sldMkLst>
          <pc:docMk/>
          <pc:sldMk cId="0" sldId="264"/>
        </pc:sldMkLst>
      </pc:sldChg>
      <pc:sldChg chg="del">
        <pc:chgData name="Željka Metesi" userId="b4778f16cc36bf82" providerId="LiveId" clId="{904A8200-CE22-4993-BFA4-1AA42CB15BC7}" dt="2024-01-14T01:10:56.561" v="13" actId="2696"/>
        <pc:sldMkLst>
          <pc:docMk/>
          <pc:sldMk cId="0" sldId="265"/>
        </pc:sldMkLst>
      </pc:sldChg>
      <pc:sldChg chg="modSp mod">
        <pc:chgData name="Željka Metesi" userId="b4778f16cc36bf82" providerId="LiveId" clId="{904A8200-CE22-4993-BFA4-1AA42CB15BC7}" dt="2024-01-14T01:18:44.442" v="227" actId="6549"/>
        <pc:sldMkLst>
          <pc:docMk/>
          <pc:sldMk cId="0" sldId="273"/>
        </pc:sldMkLst>
        <pc:spChg chg="mod">
          <ac:chgData name="Željka Metesi" userId="b4778f16cc36bf82" providerId="LiveId" clId="{904A8200-CE22-4993-BFA4-1AA42CB15BC7}" dt="2024-01-14T01:18:44.442" v="227" actId="6549"/>
          <ac:spMkLst>
            <pc:docMk/>
            <pc:sldMk cId="0" sldId="273"/>
            <ac:spMk id="2" creationId="{00000000-0000-0000-0000-000000000000}"/>
          </ac:spMkLst>
        </pc:spChg>
      </pc:sldChg>
      <pc:sldChg chg="del">
        <pc:chgData name="Željka Metesi" userId="b4778f16cc36bf82" providerId="LiveId" clId="{904A8200-CE22-4993-BFA4-1AA42CB15BC7}" dt="2024-01-14T01:11:01.838" v="16" actId="2696"/>
        <pc:sldMkLst>
          <pc:docMk/>
          <pc:sldMk cId="0" sldId="286"/>
        </pc:sldMkLst>
      </pc:sldChg>
      <pc:sldChg chg="del">
        <pc:chgData name="Željka Metesi" userId="b4778f16cc36bf82" providerId="LiveId" clId="{904A8200-CE22-4993-BFA4-1AA42CB15BC7}" dt="2024-01-14T01:11:04.922" v="18" actId="2696"/>
        <pc:sldMkLst>
          <pc:docMk/>
          <pc:sldMk cId="0" sldId="287"/>
        </pc:sldMkLst>
      </pc:sldChg>
      <pc:sldChg chg="del">
        <pc:chgData name="Željka Metesi" userId="b4778f16cc36bf82" providerId="LiveId" clId="{904A8200-CE22-4993-BFA4-1AA42CB15BC7}" dt="2024-01-14T01:11:06.406" v="19" actId="2696"/>
        <pc:sldMkLst>
          <pc:docMk/>
          <pc:sldMk cId="0" sldId="304"/>
        </pc:sldMkLst>
      </pc:sldChg>
      <pc:sldChg chg="modSp mod">
        <pc:chgData name="Željka Metesi" userId="b4778f16cc36bf82" providerId="LiveId" clId="{904A8200-CE22-4993-BFA4-1AA42CB15BC7}" dt="2024-01-14T01:19:39.412" v="231" actId="13926"/>
        <pc:sldMkLst>
          <pc:docMk/>
          <pc:sldMk cId="0" sldId="308"/>
        </pc:sldMkLst>
        <pc:spChg chg="mod">
          <ac:chgData name="Željka Metesi" userId="b4778f16cc36bf82" providerId="LiveId" clId="{904A8200-CE22-4993-BFA4-1AA42CB15BC7}" dt="2024-01-14T01:19:39.412" v="231" actId="13926"/>
          <ac:spMkLst>
            <pc:docMk/>
            <pc:sldMk cId="0" sldId="308"/>
            <ac:spMk id="2" creationId="{00000000-0000-0000-0000-000000000000}"/>
          </ac:spMkLst>
        </pc:spChg>
      </pc:sldChg>
      <pc:sldChg chg="del">
        <pc:chgData name="Željka Metesi" userId="b4778f16cc36bf82" providerId="LiveId" clId="{904A8200-CE22-4993-BFA4-1AA42CB15BC7}" dt="2024-01-14T01:12:51.076" v="32" actId="2696"/>
        <pc:sldMkLst>
          <pc:docMk/>
          <pc:sldMk cId="0" sldId="309"/>
        </pc:sldMkLst>
      </pc:sldChg>
      <pc:sldChg chg="del">
        <pc:chgData name="Željka Metesi" userId="b4778f16cc36bf82" providerId="LiveId" clId="{904A8200-CE22-4993-BFA4-1AA42CB15BC7}" dt="2024-01-14T01:16:32.597" v="188" actId="2696"/>
        <pc:sldMkLst>
          <pc:docMk/>
          <pc:sldMk cId="0" sldId="310"/>
        </pc:sldMkLst>
      </pc:sldChg>
      <pc:sldChg chg="del">
        <pc:chgData name="Željka Metesi" userId="b4778f16cc36bf82" providerId="LiveId" clId="{904A8200-CE22-4993-BFA4-1AA42CB15BC7}" dt="2024-01-14T01:16:42.036" v="190" actId="2696"/>
        <pc:sldMkLst>
          <pc:docMk/>
          <pc:sldMk cId="0" sldId="311"/>
        </pc:sldMkLst>
      </pc:sldChg>
      <pc:sldChg chg="del">
        <pc:chgData name="Željka Metesi" userId="b4778f16cc36bf82" providerId="LiveId" clId="{904A8200-CE22-4993-BFA4-1AA42CB15BC7}" dt="2024-01-14T01:16:45.576" v="191" actId="2696"/>
        <pc:sldMkLst>
          <pc:docMk/>
          <pc:sldMk cId="0" sldId="312"/>
        </pc:sldMkLst>
      </pc:sldChg>
      <pc:sldChg chg="del">
        <pc:chgData name="Željka Metesi" userId="b4778f16cc36bf82" providerId="LiveId" clId="{904A8200-CE22-4993-BFA4-1AA42CB15BC7}" dt="2024-01-14T01:17:22.051" v="206" actId="2696"/>
        <pc:sldMkLst>
          <pc:docMk/>
          <pc:sldMk cId="0" sldId="313"/>
        </pc:sldMkLst>
      </pc:sldChg>
      <pc:sldChg chg="del">
        <pc:chgData name="Željka Metesi" userId="b4778f16cc36bf82" providerId="LiveId" clId="{904A8200-CE22-4993-BFA4-1AA42CB15BC7}" dt="2024-01-14T01:17:24.886" v="207" actId="2696"/>
        <pc:sldMkLst>
          <pc:docMk/>
          <pc:sldMk cId="0" sldId="314"/>
        </pc:sldMkLst>
      </pc:sldChg>
      <pc:sldChg chg="del">
        <pc:chgData name="Željka Metesi" userId="b4778f16cc36bf82" providerId="LiveId" clId="{904A8200-CE22-4993-BFA4-1AA42CB15BC7}" dt="2024-01-14T01:17:19.914" v="205" actId="2696"/>
        <pc:sldMkLst>
          <pc:docMk/>
          <pc:sldMk cId="0" sldId="315"/>
        </pc:sldMkLst>
      </pc:sldChg>
      <pc:sldChg chg="del">
        <pc:chgData name="Željka Metesi" userId="b4778f16cc36bf82" providerId="LiveId" clId="{904A8200-CE22-4993-BFA4-1AA42CB15BC7}" dt="2024-01-14T01:17:16.888" v="204" actId="2696"/>
        <pc:sldMkLst>
          <pc:docMk/>
          <pc:sldMk cId="0" sldId="316"/>
        </pc:sldMkLst>
      </pc:sldChg>
      <pc:sldChg chg="del">
        <pc:chgData name="Željka Metesi" userId="b4778f16cc36bf82" providerId="LiveId" clId="{904A8200-CE22-4993-BFA4-1AA42CB15BC7}" dt="2024-01-14T01:17:14.716" v="203" actId="2696"/>
        <pc:sldMkLst>
          <pc:docMk/>
          <pc:sldMk cId="0" sldId="317"/>
        </pc:sldMkLst>
      </pc:sldChg>
      <pc:sldChg chg="del">
        <pc:chgData name="Željka Metesi" userId="b4778f16cc36bf82" providerId="LiveId" clId="{904A8200-CE22-4993-BFA4-1AA42CB15BC7}" dt="2024-01-14T01:17:12.571" v="202" actId="2696"/>
        <pc:sldMkLst>
          <pc:docMk/>
          <pc:sldMk cId="0" sldId="318"/>
        </pc:sldMkLst>
      </pc:sldChg>
      <pc:sldChg chg="del">
        <pc:chgData name="Željka Metesi" userId="b4778f16cc36bf82" providerId="LiveId" clId="{904A8200-CE22-4993-BFA4-1AA42CB15BC7}" dt="2024-01-14T01:16:48.756" v="192" actId="2696"/>
        <pc:sldMkLst>
          <pc:docMk/>
          <pc:sldMk cId="0" sldId="319"/>
        </pc:sldMkLst>
      </pc:sldChg>
      <pc:sldChg chg="del">
        <pc:chgData name="Željka Metesi" userId="b4778f16cc36bf82" providerId="LiveId" clId="{904A8200-CE22-4993-BFA4-1AA42CB15BC7}" dt="2024-01-14T01:17:08.114" v="200" actId="2696"/>
        <pc:sldMkLst>
          <pc:docMk/>
          <pc:sldMk cId="0" sldId="320"/>
        </pc:sldMkLst>
      </pc:sldChg>
      <pc:sldChg chg="del">
        <pc:chgData name="Željka Metesi" userId="b4778f16cc36bf82" providerId="LiveId" clId="{904A8200-CE22-4993-BFA4-1AA42CB15BC7}" dt="2024-01-14T01:11:00.130" v="15" actId="2696"/>
        <pc:sldMkLst>
          <pc:docMk/>
          <pc:sldMk cId="0" sldId="321"/>
        </pc:sldMkLst>
      </pc:sldChg>
      <pc:sldChg chg="del">
        <pc:chgData name="Željka Metesi" userId="b4778f16cc36bf82" providerId="LiveId" clId="{904A8200-CE22-4993-BFA4-1AA42CB15BC7}" dt="2024-01-14T01:11:03.364" v="17" actId="2696"/>
        <pc:sldMkLst>
          <pc:docMk/>
          <pc:sldMk cId="0" sldId="322"/>
        </pc:sldMkLst>
      </pc:sldChg>
      <pc:sldChg chg="del">
        <pc:chgData name="Željka Metesi" userId="b4778f16cc36bf82" providerId="LiveId" clId="{904A8200-CE22-4993-BFA4-1AA42CB15BC7}" dt="2024-01-14T01:17:10.456" v="201" actId="2696"/>
        <pc:sldMkLst>
          <pc:docMk/>
          <pc:sldMk cId="0" sldId="323"/>
        </pc:sldMkLst>
      </pc:sldChg>
      <pc:sldChg chg="del">
        <pc:chgData name="Željka Metesi" userId="b4778f16cc36bf82" providerId="LiveId" clId="{904A8200-CE22-4993-BFA4-1AA42CB15BC7}" dt="2024-01-14T01:17:06.104" v="199" actId="2696"/>
        <pc:sldMkLst>
          <pc:docMk/>
          <pc:sldMk cId="0" sldId="324"/>
        </pc:sldMkLst>
      </pc:sldChg>
      <pc:sldChg chg="del">
        <pc:chgData name="Željka Metesi" userId="b4778f16cc36bf82" providerId="LiveId" clId="{904A8200-CE22-4993-BFA4-1AA42CB15BC7}" dt="2024-01-14T01:17:03.991" v="198" actId="2696"/>
        <pc:sldMkLst>
          <pc:docMk/>
          <pc:sldMk cId="0" sldId="325"/>
        </pc:sldMkLst>
      </pc:sldChg>
      <pc:sldChg chg="del">
        <pc:chgData name="Željka Metesi" userId="b4778f16cc36bf82" providerId="LiveId" clId="{904A8200-CE22-4993-BFA4-1AA42CB15BC7}" dt="2024-01-14T01:16:59.856" v="196" actId="2696"/>
        <pc:sldMkLst>
          <pc:docMk/>
          <pc:sldMk cId="0" sldId="326"/>
        </pc:sldMkLst>
      </pc:sldChg>
      <pc:sldChg chg="del">
        <pc:chgData name="Željka Metesi" userId="b4778f16cc36bf82" providerId="LiveId" clId="{904A8200-CE22-4993-BFA4-1AA42CB15BC7}" dt="2024-01-14T01:16:57.688" v="195" actId="2696"/>
        <pc:sldMkLst>
          <pc:docMk/>
          <pc:sldMk cId="0" sldId="327"/>
        </pc:sldMkLst>
      </pc:sldChg>
      <pc:sldChg chg="del">
        <pc:chgData name="Željka Metesi" userId="b4778f16cc36bf82" providerId="LiveId" clId="{904A8200-CE22-4993-BFA4-1AA42CB15BC7}" dt="2024-01-14T01:16:55.687" v="194" actId="2696"/>
        <pc:sldMkLst>
          <pc:docMk/>
          <pc:sldMk cId="0" sldId="328"/>
        </pc:sldMkLst>
      </pc:sldChg>
      <pc:sldChg chg="del">
        <pc:chgData name="Željka Metesi" userId="b4778f16cc36bf82" providerId="LiveId" clId="{904A8200-CE22-4993-BFA4-1AA42CB15BC7}" dt="2024-01-14T01:17:02.022" v="197" actId="2696"/>
        <pc:sldMkLst>
          <pc:docMk/>
          <pc:sldMk cId="0" sldId="329"/>
        </pc:sldMkLst>
      </pc:sldChg>
      <pc:sldChg chg="del">
        <pc:chgData name="Željka Metesi" userId="b4778f16cc36bf82" providerId="LiveId" clId="{904A8200-CE22-4993-BFA4-1AA42CB15BC7}" dt="2024-01-14T01:16:53.679" v="193" actId="2696"/>
        <pc:sldMkLst>
          <pc:docMk/>
          <pc:sldMk cId="0" sldId="330"/>
        </pc:sldMkLst>
      </pc:sldChg>
      <pc:sldChg chg="del">
        <pc:chgData name="Željka Metesi" userId="b4778f16cc36bf82" providerId="LiveId" clId="{904A8200-CE22-4993-BFA4-1AA42CB15BC7}" dt="2024-01-14T01:10:39.072" v="2" actId="2696"/>
        <pc:sldMkLst>
          <pc:docMk/>
          <pc:sldMk cId="0" sldId="334"/>
        </pc:sldMkLst>
      </pc:sldChg>
      <pc:sldChg chg="del">
        <pc:chgData name="Željka Metesi" userId="b4778f16cc36bf82" providerId="LiveId" clId="{904A8200-CE22-4993-BFA4-1AA42CB15BC7}" dt="2024-01-14T01:10:42.064" v="4" actId="2696"/>
        <pc:sldMkLst>
          <pc:docMk/>
          <pc:sldMk cId="0" sldId="335"/>
        </pc:sldMkLst>
      </pc:sldChg>
      <pc:sldChg chg="del">
        <pc:chgData name="Željka Metesi" userId="b4778f16cc36bf82" providerId="LiveId" clId="{904A8200-CE22-4993-BFA4-1AA42CB15BC7}" dt="2024-01-14T01:10:35.816" v="0" actId="2696"/>
        <pc:sldMkLst>
          <pc:docMk/>
          <pc:sldMk cId="0" sldId="336"/>
        </pc:sldMkLst>
      </pc:sldChg>
      <pc:sldChg chg="del">
        <pc:chgData name="Željka Metesi" userId="b4778f16cc36bf82" providerId="LiveId" clId="{904A8200-CE22-4993-BFA4-1AA42CB15BC7}" dt="2024-01-14T01:10:43.558" v="5" actId="2696"/>
        <pc:sldMkLst>
          <pc:docMk/>
          <pc:sldMk cId="0" sldId="338"/>
        </pc:sldMkLst>
      </pc:sldChg>
      <pc:sldChg chg="del">
        <pc:chgData name="Željka Metesi" userId="b4778f16cc36bf82" providerId="LiveId" clId="{904A8200-CE22-4993-BFA4-1AA42CB15BC7}" dt="2024-01-14T01:10:45.168" v="6" actId="2696"/>
        <pc:sldMkLst>
          <pc:docMk/>
          <pc:sldMk cId="0" sldId="339"/>
        </pc:sldMkLst>
      </pc:sldChg>
      <pc:sldChg chg="del">
        <pc:chgData name="Željka Metesi" userId="b4778f16cc36bf82" providerId="LiveId" clId="{904A8200-CE22-4993-BFA4-1AA42CB15BC7}" dt="2024-01-14T01:10:51.995" v="10" actId="2696"/>
        <pc:sldMkLst>
          <pc:docMk/>
          <pc:sldMk cId="0" sldId="340"/>
        </pc:sldMkLst>
      </pc:sldChg>
      <pc:sldChg chg="del">
        <pc:chgData name="Željka Metesi" userId="b4778f16cc36bf82" providerId="LiveId" clId="{904A8200-CE22-4993-BFA4-1AA42CB15BC7}" dt="2024-01-14T01:10:53.443" v="11" actId="2696"/>
        <pc:sldMkLst>
          <pc:docMk/>
          <pc:sldMk cId="0" sldId="341"/>
        </pc:sldMkLst>
      </pc:sldChg>
      <pc:sldChg chg="del">
        <pc:chgData name="Željka Metesi" userId="b4778f16cc36bf82" providerId="LiveId" clId="{904A8200-CE22-4993-BFA4-1AA42CB15BC7}" dt="2024-01-14T01:10:54.949" v="12" actId="2696"/>
        <pc:sldMkLst>
          <pc:docMk/>
          <pc:sldMk cId="0" sldId="342"/>
        </pc:sldMkLst>
      </pc:sldChg>
      <pc:sldChg chg="del">
        <pc:chgData name="Željka Metesi" userId="b4778f16cc36bf82" providerId="LiveId" clId="{904A8200-CE22-4993-BFA4-1AA42CB15BC7}" dt="2024-01-14T01:10:58.242" v="14" actId="2696"/>
        <pc:sldMkLst>
          <pc:docMk/>
          <pc:sldMk cId="0" sldId="343"/>
        </pc:sldMkLst>
      </pc:sldChg>
      <pc:sldChg chg="del">
        <pc:chgData name="Željka Metesi" userId="b4778f16cc36bf82" providerId="LiveId" clId="{904A8200-CE22-4993-BFA4-1AA42CB15BC7}" dt="2024-01-14T01:11:08.262" v="20" actId="2696"/>
        <pc:sldMkLst>
          <pc:docMk/>
          <pc:sldMk cId="0" sldId="344"/>
        </pc:sldMkLst>
      </pc:sldChg>
      <pc:sldChg chg="del">
        <pc:chgData name="Željka Metesi" userId="b4778f16cc36bf82" providerId="LiveId" clId="{904A8200-CE22-4993-BFA4-1AA42CB15BC7}" dt="2024-01-14T01:11:09.652" v="21" actId="2696"/>
        <pc:sldMkLst>
          <pc:docMk/>
          <pc:sldMk cId="0" sldId="345"/>
        </pc:sldMkLst>
      </pc:sldChg>
      <pc:sldChg chg="del">
        <pc:chgData name="Željka Metesi" userId="b4778f16cc36bf82" providerId="LiveId" clId="{904A8200-CE22-4993-BFA4-1AA42CB15BC7}" dt="2024-01-14T01:11:10.926" v="22" actId="2696"/>
        <pc:sldMkLst>
          <pc:docMk/>
          <pc:sldMk cId="0" sldId="346"/>
        </pc:sldMkLst>
      </pc:sldChg>
      <pc:sldChg chg="del">
        <pc:chgData name="Željka Metesi" userId="b4778f16cc36bf82" providerId="LiveId" clId="{904A8200-CE22-4993-BFA4-1AA42CB15BC7}" dt="2024-01-14T01:11:14.468" v="24" actId="2696"/>
        <pc:sldMkLst>
          <pc:docMk/>
          <pc:sldMk cId="0" sldId="347"/>
        </pc:sldMkLst>
      </pc:sldChg>
      <pc:sldChg chg="del">
        <pc:chgData name="Željka Metesi" userId="b4778f16cc36bf82" providerId="LiveId" clId="{904A8200-CE22-4993-BFA4-1AA42CB15BC7}" dt="2024-01-14T01:11:16.210" v="25" actId="2696"/>
        <pc:sldMkLst>
          <pc:docMk/>
          <pc:sldMk cId="0" sldId="348"/>
        </pc:sldMkLst>
      </pc:sldChg>
      <pc:sldChg chg="del">
        <pc:chgData name="Željka Metesi" userId="b4778f16cc36bf82" providerId="LiveId" clId="{904A8200-CE22-4993-BFA4-1AA42CB15BC7}" dt="2024-01-14T01:11:12.386" v="23" actId="2696"/>
        <pc:sldMkLst>
          <pc:docMk/>
          <pc:sldMk cId="0" sldId="349"/>
        </pc:sldMkLst>
      </pc:sldChg>
      <pc:sldChg chg="del">
        <pc:chgData name="Željka Metesi" userId="b4778f16cc36bf82" providerId="LiveId" clId="{904A8200-CE22-4993-BFA4-1AA42CB15BC7}" dt="2024-01-14T01:11:17.761" v="26" actId="2696"/>
        <pc:sldMkLst>
          <pc:docMk/>
          <pc:sldMk cId="0" sldId="350"/>
        </pc:sldMkLst>
      </pc:sldChg>
      <pc:sldChg chg="del">
        <pc:chgData name="Željka Metesi" userId="b4778f16cc36bf82" providerId="LiveId" clId="{904A8200-CE22-4993-BFA4-1AA42CB15BC7}" dt="2024-01-14T01:11:19.404" v="27" actId="2696"/>
        <pc:sldMkLst>
          <pc:docMk/>
          <pc:sldMk cId="0" sldId="351"/>
        </pc:sldMkLst>
      </pc:sldChg>
      <pc:sldChg chg="del">
        <pc:chgData name="Željka Metesi" userId="b4778f16cc36bf82" providerId="LiveId" clId="{904A8200-CE22-4993-BFA4-1AA42CB15BC7}" dt="2024-01-14T01:11:21.073" v="28" actId="2696"/>
        <pc:sldMkLst>
          <pc:docMk/>
          <pc:sldMk cId="0" sldId="352"/>
        </pc:sldMkLst>
      </pc:sldChg>
      <pc:sldChg chg="del">
        <pc:chgData name="Željka Metesi" userId="b4778f16cc36bf82" providerId="LiveId" clId="{904A8200-CE22-4993-BFA4-1AA42CB15BC7}" dt="2024-01-14T01:11:22.937" v="29" actId="2696"/>
        <pc:sldMkLst>
          <pc:docMk/>
          <pc:sldMk cId="0" sldId="353"/>
        </pc:sldMkLst>
      </pc:sldChg>
      <pc:sldChg chg="del">
        <pc:chgData name="Željka Metesi" userId="b4778f16cc36bf82" providerId="LiveId" clId="{904A8200-CE22-4993-BFA4-1AA42CB15BC7}" dt="2024-01-14T01:11:24.705" v="30" actId="2696"/>
        <pc:sldMkLst>
          <pc:docMk/>
          <pc:sldMk cId="0" sldId="354"/>
        </pc:sldMkLst>
      </pc:sldChg>
      <pc:sldChg chg="del">
        <pc:chgData name="Željka Metesi" userId="b4778f16cc36bf82" providerId="LiveId" clId="{904A8200-CE22-4993-BFA4-1AA42CB15BC7}" dt="2024-01-14T01:11:26.543" v="31" actId="2696"/>
        <pc:sldMkLst>
          <pc:docMk/>
          <pc:sldMk cId="0" sldId="355"/>
        </pc:sldMkLst>
      </pc:sldChg>
      <pc:sldChg chg="modSp mod">
        <pc:chgData name="Željka Metesi" userId="b4778f16cc36bf82" providerId="LiveId" clId="{904A8200-CE22-4993-BFA4-1AA42CB15BC7}" dt="2024-01-14T01:13:47.207" v="149" actId="5793"/>
        <pc:sldMkLst>
          <pc:docMk/>
          <pc:sldMk cId="0" sldId="362"/>
        </pc:sldMkLst>
        <pc:spChg chg="mod">
          <ac:chgData name="Željka Metesi" userId="b4778f16cc36bf82" providerId="LiveId" clId="{904A8200-CE22-4993-BFA4-1AA42CB15BC7}" dt="2024-01-14T01:13:47.207" v="149" actId="5793"/>
          <ac:spMkLst>
            <pc:docMk/>
            <pc:sldMk cId="0" sldId="362"/>
            <ac:spMk id="2" creationId="{00000000-0000-0000-0000-000000000000}"/>
          </ac:spMkLst>
        </pc:spChg>
      </pc:sldChg>
      <pc:sldChg chg="modSp mod">
        <pc:chgData name="Željka Metesi" userId="b4778f16cc36bf82" providerId="LiveId" clId="{904A8200-CE22-4993-BFA4-1AA42CB15BC7}" dt="2024-01-14T01:16:12.622" v="187" actId="115"/>
        <pc:sldMkLst>
          <pc:docMk/>
          <pc:sldMk cId="0" sldId="363"/>
        </pc:sldMkLst>
        <pc:spChg chg="mod">
          <ac:chgData name="Željka Metesi" userId="b4778f16cc36bf82" providerId="LiveId" clId="{904A8200-CE22-4993-BFA4-1AA42CB15BC7}" dt="2024-01-14T01:16:12.622" v="187" actId="115"/>
          <ac:spMkLst>
            <pc:docMk/>
            <pc:sldMk cId="0" sldId="363"/>
            <ac:spMk id="2" creationId="{00000000-0000-0000-0000-000000000000}"/>
          </ac:spMkLst>
        </pc:spChg>
      </pc:sldChg>
      <pc:sldChg chg="new del">
        <pc:chgData name="Željka Metesi" userId="b4778f16cc36bf82" providerId="LiveId" clId="{904A8200-CE22-4993-BFA4-1AA42CB15BC7}" dt="2024-01-14T01:17:27.797" v="208" actId="2696"/>
        <pc:sldMkLst>
          <pc:docMk/>
          <pc:sldMk cId="1609367362" sldId="367"/>
        </pc:sldMkLst>
      </pc:sldChg>
      <pc:sldMasterChg chg="del delSldLayout">
        <pc:chgData name="Željka Metesi" userId="b4778f16cc36bf82" providerId="LiveId" clId="{904A8200-CE22-4993-BFA4-1AA42CB15BC7}" dt="2024-01-14T01:11:03.364" v="17" actId="2696"/>
        <pc:sldMasterMkLst>
          <pc:docMk/>
          <pc:sldMasterMk cId="0" sldId="2147483672"/>
        </pc:sldMasterMkLst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73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74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75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76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77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78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79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80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81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82"/>
          </pc:sldLayoutMkLst>
        </pc:sldLayoutChg>
        <pc:sldLayoutChg chg="del">
          <pc:chgData name="Željka Metesi" userId="b4778f16cc36bf82" providerId="LiveId" clId="{904A8200-CE22-4993-BFA4-1AA42CB15BC7}" dt="2024-01-14T01:11:03.364" v="17" actId="2696"/>
          <pc:sldLayoutMkLst>
            <pc:docMk/>
            <pc:sldMasterMk cId="0" sldId="2147483672"/>
            <pc:sldLayoutMk cId="0" sldId="2147483683"/>
          </pc:sldLayoutMkLst>
        </pc:sldLayoutChg>
      </pc:sldMasterChg>
    </pc:docChg>
  </pc:docChgLst>
  <pc:docChgLst>
    <pc:chgData name="Željka Metesi" userId="b4778f16cc36bf82" providerId="LiveId" clId="{BF0D731F-D445-407D-AA1D-438372746BCE}"/>
    <pc:docChg chg="custSel modSld">
      <pc:chgData name="Željka Metesi" userId="b4778f16cc36bf82" providerId="LiveId" clId="{BF0D731F-D445-407D-AA1D-438372746BCE}" dt="2023-12-10T19:38:31.338" v="73" actId="6549"/>
      <pc:docMkLst>
        <pc:docMk/>
      </pc:docMkLst>
      <pc:sldChg chg="modSp mod">
        <pc:chgData name="Željka Metesi" userId="b4778f16cc36bf82" providerId="LiveId" clId="{BF0D731F-D445-407D-AA1D-438372746BCE}" dt="2023-12-10T19:38:31.338" v="73" actId="6549"/>
        <pc:sldMkLst>
          <pc:docMk/>
          <pc:sldMk cId="0" sldId="262"/>
        </pc:sldMkLst>
        <pc:spChg chg="mod">
          <ac:chgData name="Željka Metesi" userId="b4778f16cc36bf82" providerId="LiveId" clId="{BF0D731F-D445-407D-AA1D-438372746BCE}" dt="2023-12-10T19:38:31.338" v="73" actId="6549"/>
          <ac:spMkLst>
            <pc:docMk/>
            <pc:sldMk cId="0" sldId="262"/>
            <ac:spMk id="2" creationId="{00000000-0000-0000-0000-000000000000}"/>
          </ac:spMkLst>
        </pc:spChg>
      </pc:sldChg>
      <pc:sldChg chg="modSp mod">
        <pc:chgData name="Željka Metesi" userId="b4778f16cc36bf82" providerId="LiveId" clId="{BF0D731F-D445-407D-AA1D-438372746BCE}" dt="2023-12-10T19:36:43.884" v="30" actId="27636"/>
        <pc:sldMkLst>
          <pc:docMk/>
          <pc:sldMk cId="0" sldId="263"/>
        </pc:sldMkLst>
        <pc:spChg chg="mod">
          <ac:chgData name="Željka Metesi" userId="b4778f16cc36bf82" providerId="LiveId" clId="{BF0D731F-D445-407D-AA1D-438372746BCE}" dt="2023-12-10T19:36:43.884" v="30" actId="27636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Željka Metesi" userId="b4778f16cc36bf82" providerId="LiveId" clId="{BF0D731F-D445-407D-AA1D-438372746BCE}" dt="2023-12-10T19:32:09.219" v="1" actId="6549"/>
        <pc:sldMkLst>
          <pc:docMk/>
          <pc:sldMk cId="0" sldId="334"/>
        </pc:sldMkLst>
        <pc:spChg chg="mod">
          <ac:chgData name="Željka Metesi" userId="b4778f16cc36bf82" providerId="LiveId" clId="{BF0D731F-D445-407D-AA1D-438372746BCE}" dt="2023-12-10T19:32:09.219" v="1" actId="6549"/>
          <ac:spMkLst>
            <pc:docMk/>
            <pc:sldMk cId="0" sldId="334"/>
            <ac:spMk id="2" creationId="{00000000-0000-0000-0000-000000000000}"/>
          </ac:spMkLst>
        </pc:spChg>
      </pc:sldChg>
      <pc:sldChg chg="modSp mod">
        <pc:chgData name="Željka Metesi" userId="b4778f16cc36bf82" providerId="LiveId" clId="{BF0D731F-D445-407D-AA1D-438372746BCE}" dt="2023-12-10T19:34:25.639" v="28" actId="20577"/>
        <pc:sldMkLst>
          <pc:docMk/>
          <pc:sldMk cId="0" sldId="338"/>
        </pc:sldMkLst>
        <pc:spChg chg="mod">
          <ac:chgData name="Željka Metesi" userId="b4778f16cc36bf82" providerId="LiveId" clId="{BF0D731F-D445-407D-AA1D-438372746BCE}" dt="2023-12-10T19:34:25.639" v="28" actId="20577"/>
          <ac:spMkLst>
            <pc:docMk/>
            <pc:sldMk cId="0" sldId="338"/>
            <ac:spMk id="2" creationId="{00000000-0000-0000-0000-000000000000}"/>
          </ac:spMkLst>
        </pc:spChg>
      </pc:sldChg>
      <pc:sldChg chg="modSp mod">
        <pc:chgData name="Željka Metesi" userId="b4778f16cc36bf82" providerId="LiveId" clId="{BF0D731F-D445-407D-AA1D-438372746BCE}" dt="2023-12-10T19:36:44.707" v="34" actId="6549"/>
        <pc:sldMkLst>
          <pc:docMk/>
          <pc:sldMk cId="0" sldId="339"/>
        </pc:sldMkLst>
        <pc:spChg chg="mod">
          <ac:chgData name="Željka Metesi" userId="b4778f16cc36bf82" providerId="LiveId" clId="{BF0D731F-D445-407D-AA1D-438372746BCE}" dt="2023-12-10T19:36:44.707" v="34" actId="6549"/>
          <ac:spMkLst>
            <pc:docMk/>
            <pc:sldMk cId="0" sldId="339"/>
            <ac:spMk id="2" creationId="{00000000-0000-0000-0000-000000000000}"/>
          </ac:spMkLst>
        </pc:spChg>
      </pc:sldChg>
      <pc:sldChg chg="modSp mod">
        <pc:chgData name="Željka Metesi" userId="b4778f16cc36bf82" providerId="LiveId" clId="{BF0D731F-D445-407D-AA1D-438372746BCE}" dt="2023-12-10T19:36:43.943" v="31" actId="27636"/>
        <pc:sldMkLst>
          <pc:docMk/>
          <pc:sldMk cId="0" sldId="345"/>
        </pc:sldMkLst>
        <pc:spChg chg="mod">
          <ac:chgData name="Željka Metesi" userId="b4778f16cc36bf82" providerId="LiveId" clId="{BF0D731F-D445-407D-AA1D-438372746BCE}" dt="2023-12-10T19:36:43.943" v="31" actId="27636"/>
          <ac:spMkLst>
            <pc:docMk/>
            <pc:sldMk cId="0" sldId="345"/>
            <ac:spMk id="2" creationId="{00000000-0000-0000-0000-000000000000}"/>
          </ac:spMkLst>
        </pc:spChg>
      </pc:sldChg>
      <pc:sldChg chg="modSp mod">
        <pc:chgData name="Željka Metesi" userId="b4778f16cc36bf82" providerId="LiveId" clId="{BF0D731F-D445-407D-AA1D-438372746BCE}" dt="2023-12-10T19:36:43.958" v="32" actId="27636"/>
        <pc:sldMkLst>
          <pc:docMk/>
          <pc:sldMk cId="0" sldId="347"/>
        </pc:sldMkLst>
        <pc:spChg chg="mod">
          <ac:chgData name="Željka Metesi" userId="b4778f16cc36bf82" providerId="LiveId" clId="{BF0D731F-D445-407D-AA1D-438372746BCE}" dt="2023-12-10T19:36:43.958" v="32" actId="27636"/>
          <ac:spMkLst>
            <pc:docMk/>
            <pc:sldMk cId="0" sldId="347"/>
            <ac:spMk id="2" creationId="{00000000-0000-0000-0000-000000000000}"/>
          </ac:spMkLst>
        </pc:spChg>
      </pc:sldChg>
      <pc:sldChg chg="modSp mod">
        <pc:chgData name="Željka Metesi" userId="b4778f16cc36bf82" providerId="LiveId" clId="{BF0D731F-D445-407D-AA1D-438372746BCE}" dt="2023-12-10T19:36:43.984" v="33" actId="27636"/>
        <pc:sldMkLst>
          <pc:docMk/>
          <pc:sldMk cId="0" sldId="355"/>
        </pc:sldMkLst>
        <pc:spChg chg="mod">
          <ac:chgData name="Željka Metesi" userId="b4778f16cc36bf82" providerId="LiveId" clId="{BF0D731F-D445-407D-AA1D-438372746BCE}" dt="2023-12-10T19:36:43.984" v="33" actId="27636"/>
          <ac:spMkLst>
            <pc:docMk/>
            <pc:sldMk cId="0" sldId="35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1/14/2024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1/14/2024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1/14/2024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/>
              <a:t>        </a:t>
            </a:r>
            <a:r>
              <a:rPr lang="hr-HR" b="1" dirty="0"/>
              <a:t>FRANJO MARKOVIĆ </a:t>
            </a:r>
            <a:r>
              <a:rPr lang="hr-HR" dirty="0"/>
              <a:t>(1845. – 1914.)</a:t>
            </a:r>
          </a:p>
          <a:p>
            <a:pPr>
              <a:buNone/>
            </a:pPr>
            <a:endParaRPr lang="hr-HR" dirty="0"/>
          </a:p>
          <a:p>
            <a:pPr lvl="0"/>
            <a:r>
              <a:rPr lang="hr-HR" dirty="0"/>
              <a:t>rođen u Križevcima</a:t>
            </a:r>
          </a:p>
          <a:p>
            <a:pPr lvl="0"/>
            <a:r>
              <a:rPr lang="hr-HR" dirty="0"/>
              <a:t>doktorirao filozofiju u Beču</a:t>
            </a:r>
          </a:p>
          <a:p>
            <a:pPr lvl="0"/>
            <a:r>
              <a:rPr lang="hr-HR" dirty="0"/>
              <a:t>prvi profesor filozofije na obnovljenom, modernom Sveučilištu u Zagrebu; doživotno ostaje na Mudroslovnom fakultetu u Zagrebu</a:t>
            </a:r>
          </a:p>
          <a:p>
            <a:pPr>
              <a:buNone/>
            </a:pPr>
            <a:r>
              <a:rPr lang="hr-HR" dirty="0"/>
              <a:t> </a:t>
            </a:r>
          </a:p>
          <a:p>
            <a:pPr lvl="0"/>
            <a:r>
              <a:rPr lang="hr-HR" dirty="0"/>
              <a:t>bavio se književnim radom (pjesme, drame, kritike)</a:t>
            </a:r>
          </a:p>
          <a:p>
            <a:pPr lvl="0"/>
            <a:r>
              <a:rPr lang="hr-HR" dirty="0"/>
              <a:t>pisao o estetici, logici, etici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endParaRPr lang="hr-HR" dirty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/>
          <a:lstStyle/>
          <a:p>
            <a:r>
              <a:rPr lang="hr-HR" dirty="0"/>
              <a:t>estetika je za Markovića: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* </a:t>
            </a:r>
            <a:r>
              <a:rPr lang="hr-HR" i="1" dirty="0"/>
              <a:t>krasota</a:t>
            </a:r>
            <a:r>
              <a:rPr lang="hr-HR" dirty="0"/>
              <a:t> = ljepota i </a:t>
            </a:r>
            <a:r>
              <a:rPr lang="hr-HR" i="1" dirty="0"/>
              <a:t>divotno (divotno = uzvišeno)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Elipsa 2"/>
          <p:cNvSpPr/>
          <p:nvPr/>
        </p:nvSpPr>
        <p:spPr>
          <a:xfrm>
            <a:off x="1285852" y="2214554"/>
            <a:ext cx="6429420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dirty="0">
                <a:solidFill>
                  <a:schemeClr val="tx1"/>
                </a:solidFill>
              </a:rPr>
              <a:t>»</a:t>
            </a:r>
            <a:r>
              <a:rPr lang="hr-HR" sz="2800" dirty="0" err="1">
                <a:solidFill>
                  <a:schemeClr val="tx1"/>
                </a:solidFill>
              </a:rPr>
              <a:t>umstvena</a:t>
            </a:r>
            <a:r>
              <a:rPr lang="hr-HR" sz="2800" dirty="0">
                <a:solidFill>
                  <a:schemeClr val="tx1"/>
                </a:solidFill>
              </a:rPr>
              <a:t> spoznaja krasote«, nauka o krasoti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lnSpcReduction="10000"/>
          </a:bodyPr>
          <a:lstStyle/>
          <a:p>
            <a:r>
              <a:rPr lang="hr-HR" dirty="0"/>
              <a:t>u njegovoj suštinskoj potrazi za istinom, ljudskom duhu potrebna su »dva hrama spoznaje«: </a:t>
            </a:r>
          </a:p>
          <a:p>
            <a:pPr>
              <a:buNone/>
            </a:pPr>
            <a:r>
              <a:rPr lang="hr-HR" dirty="0"/>
              <a:t>   </a:t>
            </a:r>
          </a:p>
          <a:p>
            <a:pPr algn="ctr">
              <a:buNone/>
            </a:pPr>
            <a:r>
              <a:rPr lang="hr-HR" b="1" dirty="0"/>
              <a:t>   hram empirijske spoznaje </a:t>
            </a:r>
            <a:r>
              <a:rPr lang="hr-HR" dirty="0"/>
              <a:t>izgrađen na  </a:t>
            </a:r>
          </a:p>
          <a:p>
            <a:pPr algn="ctr">
              <a:buNone/>
            </a:pPr>
            <a:r>
              <a:rPr lang="hr-HR" dirty="0"/>
              <a:t>   temeljima matematike </a:t>
            </a:r>
          </a:p>
          <a:p>
            <a:pPr algn="ctr">
              <a:buNone/>
            </a:pPr>
            <a:r>
              <a:rPr lang="hr-HR" dirty="0"/>
              <a:t>                                   i </a:t>
            </a:r>
          </a:p>
          <a:p>
            <a:pPr algn="ctr">
              <a:buNone/>
            </a:pPr>
            <a:r>
              <a:rPr lang="hr-HR" dirty="0"/>
              <a:t>   </a:t>
            </a:r>
            <a:r>
              <a:rPr lang="hr-HR" b="1" dirty="0"/>
              <a:t>hram </a:t>
            </a:r>
            <a:r>
              <a:rPr lang="hr-HR" b="1" dirty="0" err="1"/>
              <a:t>umstvene</a:t>
            </a:r>
            <a:r>
              <a:rPr lang="hr-HR" b="1" dirty="0"/>
              <a:t> (racionalne) spoznaje </a:t>
            </a:r>
            <a:r>
              <a:rPr lang="hr-HR" dirty="0"/>
              <a:t>koji  </a:t>
            </a:r>
          </a:p>
          <a:p>
            <a:pPr algn="ctr">
              <a:buNone/>
            </a:pPr>
            <a:r>
              <a:rPr lang="hr-HR" dirty="0"/>
              <a:t>   leži na temeljima filozofije</a:t>
            </a:r>
          </a:p>
          <a:p>
            <a:pPr>
              <a:buNone/>
            </a:pPr>
            <a:endParaRPr lang="hr-HR" dirty="0"/>
          </a:p>
          <a:p>
            <a:r>
              <a:rPr lang="hr-HR" dirty="0">
                <a:latin typeface="Andalus" pitchFamily="18" charset="-78"/>
                <a:cs typeface="Andalus" pitchFamily="18" charset="-78"/>
              </a:rPr>
              <a:t>oba područja,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tj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. hram prirodnih znanosti (ili hram empirijske spoznaje) i hram filozofije u svom temelju imaju logiku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r>
              <a:rPr lang="hr-HR" dirty="0"/>
              <a:t>nastojanje da istakne i objasni vezu estetike i psihologije</a:t>
            </a:r>
          </a:p>
          <a:p>
            <a:r>
              <a:rPr lang="hr-HR" dirty="0"/>
              <a:t>važnost psihologije u Markovićevoj filozofiji</a:t>
            </a:r>
          </a:p>
          <a:p>
            <a:pPr>
              <a:buNone/>
            </a:pPr>
            <a:r>
              <a:rPr lang="hr-HR" dirty="0"/>
              <a:t> </a:t>
            </a:r>
          </a:p>
          <a:p>
            <a:endParaRPr lang="hr-HR" dirty="0"/>
          </a:p>
          <a:p>
            <a:r>
              <a:rPr lang="hr-HR" dirty="0"/>
              <a:t>ljudske se »psihičke činjenice« dijele u tri skupine: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1.) osjeti i bezosjetne pomisli; </a:t>
            </a:r>
          </a:p>
          <a:p>
            <a:pPr>
              <a:buNone/>
            </a:pPr>
            <a:r>
              <a:rPr lang="hr-HR" dirty="0"/>
              <a:t>2.) </a:t>
            </a:r>
            <a:r>
              <a:rPr lang="hr-HR" i="1" dirty="0" err="1"/>
              <a:t>ćutnje</a:t>
            </a:r>
            <a:r>
              <a:rPr lang="hr-HR" dirty="0"/>
              <a:t>; </a:t>
            </a:r>
          </a:p>
          <a:p>
            <a:pPr>
              <a:buNone/>
            </a:pPr>
            <a:r>
              <a:rPr lang="hr-HR" dirty="0"/>
              <a:t>3.) </a:t>
            </a:r>
            <a:r>
              <a:rPr lang="hr-HR" i="1" dirty="0" err="1"/>
              <a:t>hotnje</a:t>
            </a:r>
            <a:endParaRPr lang="hr-HR" i="1" dirty="0"/>
          </a:p>
          <a:p>
            <a:endParaRPr lang="hr-HR" i="1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r>
              <a:rPr lang="hr-HR" i="1" dirty="0" err="1"/>
              <a:t>ćutnje</a:t>
            </a:r>
            <a:r>
              <a:rPr lang="hr-HR" dirty="0"/>
              <a:t> - predstavljaju vrijednosti koje naš duh pridaje određenim stvarima</a:t>
            </a:r>
          </a:p>
          <a:p>
            <a:pPr>
              <a:buNone/>
            </a:pPr>
            <a:endParaRPr lang="hr-HR" dirty="0"/>
          </a:p>
          <a:p>
            <a:r>
              <a:rPr lang="hr-HR" dirty="0"/>
              <a:t>posebna vrsta – one </a:t>
            </a:r>
            <a:r>
              <a:rPr lang="hr-HR" i="1" dirty="0" err="1"/>
              <a:t>ćutnje</a:t>
            </a:r>
            <a:r>
              <a:rPr lang="hr-HR" dirty="0"/>
              <a:t> koje naš koje naš duh posebno izdvaja, a to su one kojima naš duh izjavljuje da mu je nešto drago ili da se nečemu osobito divi</a:t>
            </a:r>
          </a:p>
          <a:p>
            <a:pPr>
              <a:buNone/>
            </a:pPr>
            <a:endParaRPr lang="hr-HR" dirty="0"/>
          </a:p>
          <a:p>
            <a:r>
              <a:rPr lang="hr-HR" dirty="0"/>
              <a:t>njih Marković naziva </a:t>
            </a:r>
            <a:r>
              <a:rPr lang="hr-HR" b="1" i="1" dirty="0"/>
              <a:t>estetičnim </a:t>
            </a:r>
            <a:r>
              <a:rPr lang="hr-HR" b="1" i="1" dirty="0" err="1"/>
              <a:t>ćutnjama</a:t>
            </a:r>
            <a:r>
              <a:rPr lang="hr-HR" b="1" dirty="0"/>
              <a:t>  ili </a:t>
            </a:r>
            <a:r>
              <a:rPr lang="hr-HR" b="1" i="1" dirty="0" err="1"/>
              <a:t>krasoćutjima</a:t>
            </a:r>
            <a:endParaRPr lang="hr-HR" b="1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pPr>
              <a:buNone/>
            </a:pPr>
            <a:endParaRPr lang="hr-HR" i="1" dirty="0"/>
          </a:p>
          <a:p>
            <a:r>
              <a:rPr lang="hr-HR" i="1" dirty="0"/>
              <a:t>oblikovanost</a:t>
            </a:r>
            <a:r>
              <a:rPr lang="hr-HR" dirty="0"/>
              <a:t> i </a:t>
            </a:r>
            <a:r>
              <a:rPr lang="hr-HR" i="1" dirty="0"/>
              <a:t>pojavnost</a:t>
            </a:r>
            <a:r>
              <a:rPr lang="hr-HR" dirty="0"/>
              <a:t> (ne nužno samo zbiljska, već i ona prividna, </a:t>
            </a:r>
            <a:r>
              <a:rPr lang="hr-HR" dirty="0" err="1"/>
              <a:t>tj</a:t>
            </a:r>
            <a:r>
              <a:rPr lang="hr-HR" dirty="0"/>
              <a:t>. fantazijska) glavni su uvjeti estetičnosti predmeta, a time ujedno i osjećaja </a:t>
            </a:r>
            <a:r>
              <a:rPr lang="hr-HR" i="1" dirty="0" err="1"/>
              <a:t>miloćutja</a:t>
            </a:r>
            <a:r>
              <a:rPr lang="hr-HR" dirty="0"/>
              <a:t> koji se u nama javlja</a:t>
            </a:r>
          </a:p>
          <a:p>
            <a:pPr>
              <a:buNone/>
            </a:pPr>
            <a:endParaRPr lang="hr-HR" dirty="0"/>
          </a:p>
          <a:p>
            <a:r>
              <a:rPr lang="hr-HR" dirty="0"/>
              <a:t>pojavni oblik koji u nama izaziva ugodu i milost ne mora nužno biti samo realan, zbiljski, već može biti i prividan, odnosno oblikovan fantazijom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r>
              <a:rPr lang="hr-HR" dirty="0"/>
              <a:t>Marković pita i koja su to potrebna obilježja oblika vanjskog predmeta koji se »mili« našem duhu</a:t>
            </a:r>
          </a:p>
          <a:p>
            <a:r>
              <a:rPr lang="hr-HR" dirty="0">
                <a:latin typeface="Calibri"/>
                <a:cs typeface="Calibri"/>
              </a:rPr>
              <a:t>→</a:t>
            </a:r>
            <a:r>
              <a:rPr lang="hr-HR" dirty="0"/>
              <a:t> jedna, primjerice pjesma neće pobuditi ugodu samo svojim skladnim oblicima (riječima, glasovima, rimom), već i </a:t>
            </a:r>
            <a:r>
              <a:rPr lang="hr-HR" i="1" dirty="0"/>
              <a:t>psihičkim sadržajem</a:t>
            </a:r>
            <a:r>
              <a:rPr lang="hr-HR" dirty="0"/>
              <a:t>, poput milosti, ljubavi, dobrote, pravednosti i drugih vrlina</a:t>
            </a:r>
          </a:p>
          <a:p>
            <a:pPr>
              <a:buNone/>
            </a:pPr>
            <a:endParaRPr lang="hr-HR" dirty="0"/>
          </a:p>
          <a:p>
            <a:r>
              <a:rPr lang="hr-HR" i="1" dirty="0" err="1">
                <a:latin typeface="Andalus" pitchFamily="18" charset="-78"/>
                <a:cs typeface="Andalus" pitchFamily="18" charset="-78"/>
              </a:rPr>
              <a:t>milotno</a:t>
            </a:r>
            <a:r>
              <a:rPr lang="hr-HR" i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hr-HR" i="1" dirty="0" err="1">
                <a:latin typeface="Andalus" pitchFamily="18" charset="-78"/>
                <a:cs typeface="Andalus" pitchFamily="18" charset="-78"/>
              </a:rPr>
              <a:t>ćućenje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u našem duhu pobudit će skladan, harmoničan oblik, ali i »oblik krjepke živosti« jer »dobrota je ljepota volje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/>
          <a:lstStyle/>
          <a:p>
            <a:r>
              <a:rPr lang="hr-HR" dirty="0"/>
              <a:t>značajna teorijska promišljanja mašte</a:t>
            </a:r>
          </a:p>
          <a:p>
            <a:pPr>
              <a:buNone/>
            </a:pPr>
            <a:endParaRPr lang="hr-HR" dirty="0"/>
          </a:p>
          <a:p>
            <a:r>
              <a:rPr lang="hr-HR" dirty="0"/>
              <a:t>djelatnost fantazije iznimno je značajna, štoviše ona je </a:t>
            </a:r>
          </a:p>
          <a:p>
            <a:pPr>
              <a:buNone/>
            </a:pPr>
            <a:endParaRPr lang="hr-HR" dirty="0"/>
          </a:p>
          <a:p>
            <a:pPr algn="ctr">
              <a:buNone/>
            </a:pPr>
            <a:r>
              <a:rPr lang="hr-HR" dirty="0"/>
              <a:t>»p o t r e b n a  psihička </a:t>
            </a:r>
            <a:r>
              <a:rPr lang="hr-HR" dirty="0" err="1"/>
              <a:t>činilica</a:t>
            </a:r>
            <a:r>
              <a:rPr lang="hr-HR" dirty="0"/>
              <a:t>« i predstavlja nužan uvjet ne samo umjetničkog stvaranja, već i estetskog užitka (</a:t>
            </a:r>
            <a:r>
              <a:rPr lang="hr-HR" i="1" dirty="0"/>
              <a:t>estetično </a:t>
            </a:r>
            <a:r>
              <a:rPr lang="hr-HR" i="1" dirty="0" err="1"/>
              <a:t>ćućenje</a:t>
            </a:r>
            <a:r>
              <a:rPr lang="hr-HR" dirty="0"/>
              <a:t>)</a:t>
            </a:r>
          </a:p>
          <a:p>
            <a:endParaRPr lang="hr-HR" dirty="0"/>
          </a:p>
          <a:p>
            <a:pPr>
              <a:buNone/>
            </a:pP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85795"/>
            <a:ext cx="8229600" cy="5429288"/>
          </a:xfrm>
        </p:spPr>
        <p:txBody>
          <a:bodyPr>
            <a:normAutofit/>
          </a:bodyPr>
          <a:lstStyle/>
          <a:p>
            <a:r>
              <a:rPr lang="hr-HR" dirty="0"/>
              <a:t>Marković njeguje grčki ideal </a:t>
            </a:r>
            <a:r>
              <a:rPr lang="hr-HR" i="1" dirty="0" err="1"/>
              <a:t>kalokagathije</a:t>
            </a:r>
            <a:r>
              <a:rPr lang="hr-HR" dirty="0"/>
              <a:t>, što potvrđuje i njegova definicija prave ljepote ‒ ona predstavlja »duševni sklad prikazan u pojavnom skladu«</a:t>
            </a:r>
          </a:p>
          <a:p>
            <a:endParaRPr lang="hr-HR" dirty="0"/>
          </a:p>
          <a:p>
            <a:r>
              <a:rPr lang="hr-HR" dirty="0"/>
              <a:t>odnos estetike i etike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1357290" y="4000504"/>
            <a:ext cx="6072230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>
                <a:latin typeface="Andalus" pitchFamily="18" charset="-78"/>
                <a:cs typeface="Andalus" pitchFamily="18" charset="-78"/>
              </a:rPr>
              <a:t>etika = »filozofijska spoznaja o dobroti«, nauka o ljepoti volje, </a:t>
            </a:r>
            <a:r>
              <a:rPr lang="hr-HR" sz="3600" dirty="0" err="1">
                <a:latin typeface="Andalus" pitchFamily="18" charset="-78"/>
                <a:cs typeface="Andalus" pitchFamily="18" charset="-78"/>
              </a:rPr>
              <a:t>tj</a:t>
            </a:r>
            <a:r>
              <a:rPr lang="hr-HR" sz="3600" dirty="0">
                <a:latin typeface="Andalus" pitchFamily="18" charset="-78"/>
                <a:cs typeface="Andalus" pitchFamily="18" charset="-78"/>
              </a:rPr>
              <a:t>. dobroti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r>
              <a:rPr lang="hr-HR" dirty="0"/>
              <a:t>i estetika i etika imaju zadaću uzdizati ljudski duh apsolutnom duhu, </a:t>
            </a:r>
            <a:r>
              <a:rPr lang="hr-HR" u="sng" dirty="0"/>
              <a:t>etika kao savršenoj dobroti</a:t>
            </a:r>
            <a:r>
              <a:rPr lang="hr-HR" dirty="0"/>
              <a:t>, a </a:t>
            </a:r>
            <a:r>
              <a:rPr lang="hr-HR" u="sng" dirty="0"/>
              <a:t>estetika kao savršenoj </a:t>
            </a:r>
            <a:r>
              <a:rPr lang="hr-HR" i="1" u="sng" dirty="0"/>
              <a:t>divoti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>
                <a:latin typeface="Calibri"/>
                <a:cs typeface="Calibri"/>
              </a:rPr>
              <a:t>→ </a:t>
            </a:r>
            <a:r>
              <a:rPr lang="hr-HR" dirty="0"/>
              <a:t>razlika: u načinu vođenja ljudskog duha k apsolutnom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>
                <a:latin typeface="Calibri"/>
                <a:cs typeface="Calibri"/>
              </a:rPr>
              <a:t>→ 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zaključak: estetika = znanost o krasoti (ljepoti i </a:t>
            </a:r>
            <a:r>
              <a:rPr lang="hr-HR" i="1" dirty="0">
                <a:latin typeface="Andalus" pitchFamily="18" charset="-78"/>
                <a:cs typeface="Andalus" pitchFamily="18" charset="-78"/>
              </a:rPr>
              <a:t>divoti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) čija se zadaća sastoji u pomaganju ljudskom duhu da ostvari svoju prirodnu težnju za dosezanjem najvišeg ideala krasote koji je uozbiljen u apsolutnom duhu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/>
          </a:bodyPr>
          <a:lstStyle/>
          <a:p>
            <a:r>
              <a:rPr lang="hr-HR" dirty="0" err="1"/>
              <a:t>psihologizam</a:t>
            </a:r>
            <a:r>
              <a:rPr lang="hr-HR" dirty="0"/>
              <a:t> u Hrvatskoj</a:t>
            </a:r>
          </a:p>
          <a:p>
            <a:pPr>
              <a:buNone/>
            </a:pPr>
            <a:r>
              <a:rPr lang="hr-HR" dirty="0"/>
              <a:t>Franjo Marković</a:t>
            </a:r>
          </a:p>
          <a:p>
            <a:pPr>
              <a:buNone/>
            </a:pPr>
            <a:r>
              <a:rPr lang="hr-HR" b="1" u="sng" dirty="0"/>
              <a:t>LJUDEVIT DVORNIKOVIĆ</a:t>
            </a:r>
            <a:r>
              <a:rPr lang="hr-HR" dirty="0"/>
              <a:t> (Zagreb, 1861. – Sarajevo, 1933.)</a:t>
            </a:r>
          </a:p>
          <a:p>
            <a:r>
              <a:rPr lang="hr-HR" dirty="0"/>
              <a:t>filozof i pedagog, psiholog</a:t>
            </a:r>
          </a:p>
          <a:p>
            <a:pPr>
              <a:buNone/>
            </a:pPr>
            <a:endParaRPr lang="hr-HR" dirty="0"/>
          </a:p>
          <a:p>
            <a:r>
              <a:rPr lang="hr-HR" i="1" dirty="0" err="1">
                <a:latin typeface="Aparajita" pitchFamily="34" charset="0"/>
                <a:cs typeface="Aparajita" pitchFamily="34" charset="0"/>
              </a:rPr>
              <a:t>Essay</a:t>
            </a:r>
            <a:r>
              <a:rPr lang="hr-HR" i="1" dirty="0">
                <a:latin typeface="Aparajita" pitchFamily="34" charset="0"/>
                <a:cs typeface="Aparajita" pitchFamily="34" charset="0"/>
              </a:rPr>
              <a:t>-i iz područja psihološke pedagogije i estetike</a:t>
            </a:r>
            <a:r>
              <a:rPr lang="hr-HR" dirty="0">
                <a:latin typeface="Aparajita" pitchFamily="34" charset="0"/>
                <a:cs typeface="Aparajita" pitchFamily="34" charset="0"/>
              </a:rPr>
              <a:t> (1905) </a:t>
            </a:r>
          </a:p>
          <a:p>
            <a:r>
              <a:rPr lang="hr-HR" i="1" dirty="0">
                <a:latin typeface="Aparajita" pitchFamily="34" charset="0"/>
                <a:cs typeface="Aparajita" pitchFamily="34" charset="0"/>
              </a:rPr>
              <a:t>Temelji psihologije</a:t>
            </a:r>
            <a:r>
              <a:rPr lang="hr-HR" dirty="0">
                <a:latin typeface="Aparajita" pitchFamily="34" charset="0"/>
                <a:cs typeface="Aparajita" pitchFamily="34" charset="0"/>
              </a:rPr>
              <a:t> (1906)</a:t>
            </a:r>
          </a:p>
          <a:p>
            <a:r>
              <a:rPr lang="hr-HR" i="1" dirty="0">
                <a:latin typeface="Aparajita" pitchFamily="34" charset="0"/>
                <a:cs typeface="Aparajita" pitchFamily="34" charset="0"/>
              </a:rPr>
              <a:t>Uzgojna ideja u kulturnoj povijesti čovječanstva</a:t>
            </a:r>
            <a:r>
              <a:rPr lang="hr-HR" dirty="0">
                <a:latin typeface="Aparajita" pitchFamily="34" charset="0"/>
                <a:cs typeface="Aparajita" pitchFamily="34" charset="0"/>
              </a:rPr>
              <a:t> (1911)</a:t>
            </a:r>
          </a:p>
          <a:p>
            <a:r>
              <a:rPr lang="hr-HR" i="1" dirty="0">
                <a:latin typeface="Aparajita" pitchFamily="34" charset="0"/>
                <a:cs typeface="Aparajita" pitchFamily="34" charset="0"/>
              </a:rPr>
              <a:t>Osnovi psihologije</a:t>
            </a:r>
            <a:r>
              <a:rPr lang="hr-HR" dirty="0">
                <a:latin typeface="Aparajita" pitchFamily="34" charset="0"/>
                <a:cs typeface="Aparajita" pitchFamily="34" charset="0"/>
              </a:rPr>
              <a:t> (1913)</a:t>
            </a:r>
          </a:p>
        </p:txBody>
      </p:sp>
    </p:spTree>
    <p:extLst>
      <p:ext uri="{BB962C8B-B14F-4D97-AF65-F5344CB8AC3E}">
        <p14:creationId xmlns:p14="http://schemas.microsoft.com/office/powerpoint/2010/main" val="216254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/>
          <a:lstStyle/>
          <a:p>
            <a:pPr lvl="0"/>
            <a:r>
              <a:rPr lang="hr-HR" b="1" i="1" dirty="0" err="1"/>
              <a:t>Filosofijske</a:t>
            </a:r>
            <a:r>
              <a:rPr lang="hr-HR" b="1" i="1" dirty="0"/>
              <a:t> struke pisci hrvatskoga roda s onkraj Velebita v </a:t>
            </a:r>
            <a:r>
              <a:rPr lang="hr-HR" b="1" i="1" dirty="0" err="1"/>
              <a:t>stoljećih</a:t>
            </a:r>
            <a:r>
              <a:rPr lang="hr-HR" b="1" i="1" dirty="0"/>
              <a:t> XV. do XVIII.</a:t>
            </a:r>
            <a:r>
              <a:rPr lang="hr-HR" dirty="0"/>
              <a:t> </a:t>
            </a:r>
          </a:p>
          <a:p>
            <a:pPr lvl="0">
              <a:buFontTx/>
              <a:buChar char="-"/>
            </a:pPr>
            <a:r>
              <a:rPr lang="hr-HR" dirty="0"/>
              <a:t>rektorski govor (ak. godine 1881/1882.)</a:t>
            </a:r>
          </a:p>
          <a:p>
            <a:pPr lvl="0">
              <a:buNone/>
            </a:pPr>
            <a:endParaRPr lang="hr-HR" dirty="0"/>
          </a:p>
          <a:p>
            <a:pPr lvl="0"/>
            <a:r>
              <a:rPr lang="hr-HR" dirty="0" err="1"/>
              <a:t>programatski</a:t>
            </a:r>
            <a:r>
              <a:rPr lang="hr-HR" dirty="0"/>
              <a:t> spis u kojem su položeni temelji istraživanja hrvatske filozofske tradicije</a:t>
            </a:r>
          </a:p>
          <a:p>
            <a:endParaRPr lang="hr-HR" dirty="0"/>
          </a:p>
        </p:txBody>
      </p:sp>
      <p:pic>
        <p:nvPicPr>
          <p:cNvPr id="3" name="Slika 2" descr="indeksiraj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3571876"/>
            <a:ext cx="2362204" cy="25527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sz="3900" b="1" dirty="0"/>
              <a:t>                 Đuro </a:t>
            </a:r>
            <a:r>
              <a:rPr lang="hr-HR" sz="3900" b="1" dirty="0" err="1"/>
              <a:t>Arnold</a:t>
            </a:r>
            <a:r>
              <a:rPr lang="hr-HR" sz="3900" b="1" dirty="0"/>
              <a:t> </a:t>
            </a:r>
          </a:p>
          <a:p>
            <a:pPr>
              <a:buNone/>
            </a:pPr>
            <a:endParaRPr lang="hr-HR" b="1" u="sng" dirty="0"/>
          </a:p>
          <a:p>
            <a:r>
              <a:rPr lang="hr-HR" dirty="0">
                <a:latin typeface="Andalus" pitchFamily="18" charset="-78"/>
                <a:cs typeface="Andalus" pitchFamily="18" charset="-78"/>
              </a:rPr>
              <a:t>uz Markovića i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Bazalu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, jedan od </a:t>
            </a:r>
          </a:p>
          <a:p>
            <a:pPr>
              <a:buNone/>
            </a:pPr>
            <a:r>
              <a:rPr lang="hr-HR" dirty="0">
                <a:latin typeface="Andalus" pitchFamily="18" charset="-78"/>
                <a:cs typeface="Andalus" pitchFamily="18" charset="-78"/>
              </a:rPr>
              <a:t>   najistaknutijih predstavnika filozofije </a:t>
            </a:r>
          </a:p>
          <a:p>
            <a:pPr>
              <a:buNone/>
            </a:pPr>
            <a:r>
              <a:rPr lang="hr-HR" dirty="0">
                <a:latin typeface="Andalus" pitchFamily="18" charset="-78"/>
                <a:cs typeface="Andalus" pitchFamily="18" charset="-78"/>
              </a:rPr>
              <a:t>   svojega doba u Hrvatskoj</a:t>
            </a:r>
            <a:endParaRPr lang="hr-HR" b="1" u="sng" dirty="0">
              <a:latin typeface="Andalus" pitchFamily="18" charset="-78"/>
              <a:cs typeface="Andalus" pitchFamily="18" charset="-78"/>
            </a:endParaRPr>
          </a:p>
          <a:p>
            <a:endParaRPr lang="hr-HR" b="1" i="1" u="sng" dirty="0"/>
          </a:p>
          <a:p>
            <a:r>
              <a:rPr lang="hr-HR" i="1" dirty="0">
                <a:latin typeface="Andalus" pitchFamily="18" charset="-78"/>
                <a:cs typeface="Andalus" pitchFamily="18" charset="-78"/>
              </a:rPr>
              <a:t>Psihologija za srednja učilišta 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(189</a:t>
            </a:r>
            <a:r>
              <a:rPr lang="hr-HR" dirty="0"/>
              <a:t>3)</a:t>
            </a:r>
          </a:p>
          <a:p>
            <a:r>
              <a:rPr lang="hr-HR" dirty="0">
                <a:latin typeface="Andalus" pitchFamily="18" charset="-78"/>
                <a:cs typeface="Andalus" pitchFamily="18" charset="-78"/>
              </a:rPr>
              <a:t>utjecajno djelo</a:t>
            </a:r>
          </a:p>
          <a:p>
            <a:r>
              <a:rPr lang="hr-HR" dirty="0">
                <a:latin typeface="Andalus" pitchFamily="18" charset="-78"/>
                <a:cs typeface="Andalus" pitchFamily="18" charset="-78"/>
              </a:rPr>
              <a:t>interes za estetička pitanja</a:t>
            </a:r>
          </a:p>
          <a:p>
            <a:pPr>
              <a:buNone/>
            </a:pPr>
            <a:endParaRPr lang="hr-HR" dirty="0">
              <a:latin typeface="Andalus" pitchFamily="18" charset="-78"/>
              <a:cs typeface="Andalus" pitchFamily="18" charset="-78"/>
            </a:endParaRPr>
          </a:p>
          <a:p>
            <a:r>
              <a:rPr lang="hr-HR" dirty="0">
                <a:latin typeface="Andalus" pitchFamily="18" charset="-78"/>
                <a:cs typeface="Andalus" pitchFamily="18" charset="-78"/>
              </a:rPr>
              <a:t>posebno poglavlje o estetičkim čuvstvima (čuvstva ljepote i uzvišenosti)</a:t>
            </a:r>
          </a:p>
          <a:p>
            <a:pPr>
              <a:buNone/>
            </a:pPr>
            <a:endParaRPr lang="hr-HR" dirty="0">
              <a:latin typeface="Andalus" pitchFamily="18" charset="-78"/>
              <a:cs typeface="Andalus" pitchFamily="18" charset="-78"/>
            </a:endParaRPr>
          </a:p>
          <a:p>
            <a:r>
              <a:rPr lang="hr-HR" i="1" dirty="0">
                <a:latin typeface="Andalus" pitchFamily="18" charset="-78"/>
                <a:cs typeface="Andalus" pitchFamily="18" charset="-78"/>
              </a:rPr>
              <a:t>Umjetnost prema znanosti 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(1906)</a:t>
            </a:r>
          </a:p>
          <a:p>
            <a:r>
              <a:rPr lang="hr-HR" i="1" dirty="0">
                <a:latin typeface="Andalus" pitchFamily="18" charset="-78"/>
                <a:cs typeface="Andalus" pitchFamily="18" charset="-78"/>
              </a:rPr>
              <a:t>Može li umjetnost zamijeniti vjeru 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(1908)</a:t>
            </a:r>
            <a:r>
              <a:rPr lang="hr-HR" dirty="0"/>
              <a:t> - 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govor na Godišnjoj skupštini Matice hrvatske 15. ožujka 1908.</a:t>
            </a:r>
          </a:p>
        </p:txBody>
      </p:sp>
      <p:pic>
        <p:nvPicPr>
          <p:cNvPr id="4" name="Slika 3" descr="indeksir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785794"/>
            <a:ext cx="1790700" cy="25527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28811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/>
              <a:t>                         </a:t>
            </a:r>
            <a:r>
              <a:rPr lang="hr-HR" sz="3600" b="1" dirty="0"/>
              <a:t>Izidor </a:t>
            </a:r>
            <a:r>
              <a:rPr lang="hr-HR" sz="3600" b="1" dirty="0" err="1"/>
              <a:t>Kršnjavi</a:t>
            </a:r>
            <a:endParaRPr lang="hr-HR" sz="3600" b="1" dirty="0"/>
          </a:p>
          <a:p>
            <a:pPr>
              <a:buNone/>
            </a:pPr>
            <a:endParaRPr lang="hr-HR" dirty="0"/>
          </a:p>
          <a:p>
            <a:pPr>
              <a:buFontTx/>
              <a:buChar char="-"/>
            </a:pPr>
            <a:r>
              <a:rPr lang="hr-HR" dirty="0"/>
              <a:t>hrvatski povjesničar umjetnosti,</a:t>
            </a:r>
          </a:p>
          <a:p>
            <a:pPr>
              <a:buNone/>
            </a:pPr>
            <a:r>
              <a:rPr lang="hr-HR" dirty="0"/>
              <a:t>  slikar, kulturni i javni djelatnik </a:t>
            </a:r>
          </a:p>
          <a:p>
            <a:pPr>
              <a:buFontTx/>
              <a:buChar char="-"/>
            </a:pPr>
            <a:r>
              <a:rPr lang="hr-HR" dirty="0"/>
              <a:t>prvi profesor povijesti umjetnosti </a:t>
            </a:r>
          </a:p>
          <a:p>
            <a:pPr>
              <a:buNone/>
            </a:pPr>
            <a:r>
              <a:rPr lang="hr-HR" dirty="0"/>
              <a:t>  na Sveučilištu u Zagrebu (1877–1918)</a:t>
            </a:r>
          </a:p>
          <a:p>
            <a:pPr>
              <a:buNone/>
            </a:pPr>
            <a:endParaRPr lang="hr-HR" dirty="0"/>
          </a:p>
          <a:p>
            <a:pPr>
              <a:buFontTx/>
              <a:buChar char="-"/>
            </a:pPr>
            <a:r>
              <a:rPr lang="hr-HR" dirty="0"/>
              <a:t>inicirao osnivanje Društva umjetnosti, Muzeja za umjetnost i obrt 1880. i Obrtne škole</a:t>
            </a:r>
          </a:p>
          <a:p>
            <a:pPr>
              <a:buNone/>
            </a:pPr>
            <a:endParaRPr lang="hr-HR" dirty="0"/>
          </a:p>
          <a:p>
            <a:pPr>
              <a:buFontTx/>
              <a:buChar char="-"/>
            </a:pPr>
            <a:r>
              <a:rPr lang="hr-HR" i="1" dirty="0"/>
              <a:t>Dvije radnje o umjetnosti </a:t>
            </a:r>
            <a:r>
              <a:rPr lang="hr-HR" dirty="0"/>
              <a:t>(1876)</a:t>
            </a:r>
          </a:p>
        </p:txBody>
      </p:sp>
      <p:pic>
        <p:nvPicPr>
          <p:cNvPr id="4" name="Slika 3" descr="indeksir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1071546"/>
            <a:ext cx="1866900" cy="244792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sz="3600" b="1" dirty="0"/>
              <a:t>ALBERT HALER </a:t>
            </a:r>
            <a:r>
              <a:rPr lang="hr-HR" dirty="0"/>
              <a:t>(Vrgorac, 1883 – </a:t>
            </a:r>
            <a:r>
              <a:rPr lang="hr-HR" dirty="0" err="1"/>
              <a:t>Kamnica</a:t>
            </a:r>
            <a:r>
              <a:rPr lang="hr-HR" dirty="0"/>
              <a:t> kraj Maribora, Slovenija, 1945)</a:t>
            </a:r>
          </a:p>
          <a:p>
            <a:pPr>
              <a:buNone/>
            </a:pPr>
            <a:endParaRPr lang="hr-HR" dirty="0"/>
          </a:p>
          <a:p>
            <a:pPr>
              <a:buFontTx/>
              <a:buChar char="-"/>
            </a:pPr>
            <a:r>
              <a:rPr lang="hr-HR" dirty="0"/>
              <a:t>hrvatski estetičar, </a:t>
            </a:r>
          </a:p>
          <a:p>
            <a:pPr>
              <a:buNone/>
            </a:pPr>
            <a:r>
              <a:rPr lang="hr-HR" dirty="0"/>
              <a:t>  književni kritičar, </a:t>
            </a:r>
          </a:p>
          <a:p>
            <a:pPr>
              <a:buNone/>
            </a:pPr>
            <a:r>
              <a:rPr lang="hr-HR" dirty="0"/>
              <a:t>  povjesničar i teoretičar</a:t>
            </a:r>
          </a:p>
          <a:p>
            <a:pPr>
              <a:buFontTx/>
              <a:buChar char="-"/>
            </a:pPr>
            <a:r>
              <a:rPr lang="pl-PL" dirty="0"/>
              <a:t>profesor etike i estetike na</a:t>
            </a:r>
          </a:p>
          <a:p>
            <a:pPr>
              <a:buNone/>
            </a:pPr>
            <a:r>
              <a:rPr lang="pl-PL" dirty="0"/>
              <a:t>   Filozofskom fakultetu u Zagrebu</a:t>
            </a:r>
          </a:p>
          <a:p>
            <a:pPr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vi-VN" sz="2400" i="1" dirty="0">
                <a:cs typeface="Andalus" pitchFamily="18" charset="-78"/>
              </a:rPr>
              <a:t>Gundulićev »Osman«: s estetskoga gledišta</a:t>
            </a:r>
            <a:r>
              <a:rPr lang="vi-VN" sz="2400" dirty="0">
                <a:cs typeface="Andalus" pitchFamily="18" charset="-78"/>
              </a:rPr>
              <a:t> (1929)</a:t>
            </a:r>
            <a:endParaRPr lang="hr-HR" sz="2400" dirty="0">
              <a:latin typeface="Andalus" pitchFamily="18" charset="-78"/>
              <a:cs typeface="Andalus" pitchFamily="18" charset="-78"/>
            </a:endParaRPr>
          </a:p>
          <a:p>
            <a:pPr>
              <a:buFontTx/>
              <a:buChar char="-"/>
            </a:pPr>
            <a:r>
              <a:rPr lang="vi-VN" sz="2400" i="1" dirty="0">
                <a:cs typeface="Andalus" pitchFamily="18" charset="-78"/>
              </a:rPr>
              <a:t>Iz tuđih književnosti</a:t>
            </a:r>
            <a:r>
              <a:rPr lang="vi-VN" sz="2400" dirty="0">
                <a:cs typeface="Andalus" pitchFamily="18" charset="-78"/>
              </a:rPr>
              <a:t> (1941)</a:t>
            </a:r>
            <a:endParaRPr lang="hr-HR" sz="2400" dirty="0">
              <a:latin typeface="Andalus" pitchFamily="18" charset="-78"/>
              <a:cs typeface="Andalus" pitchFamily="18" charset="-78"/>
            </a:endParaRPr>
          </a:p>
          <a:p>
            <a:pPr>
              <a:buFontTx/>
              <a:buChar char="-"/>
            </a:pPr>
            <a:r>
              <a:rPr lang="vi-VN" sz="2400" b="1" i="1" dirty="0">
                <a:highlight>
                  <a:srgbClr val="FFFF00"/>
                </a:highlight>
                <a:cs typeface="Andalus" pitchFamily="18" charset="-78"/>
              </a:rPr>
              <a:t>Doživljaj ljepote</a:t>
            </a:r>
            <a:r>
              <a:rPr lang="vi-VN" sz="2400" b="1" dirty="0">
                <a:highlight>
                  <a:srgbClr val="FFFF00"/>
                </a:highlight>
                <a:cs typeface="Andalus" pitchFamily="18" charset="-78"/>
              </a:rPr>
              <a:t> (1943)</a:t>
            </a:r>
            <a:endParaRPr lang="hr-HR" sz="2400" b="1" dirty="0">
              <a:highlight>
                <a:srgbClr val="FFFF00"/>
              </a:highlight>
              <a:latin typeface="Andalus" pitchFamily="18" charset="-78"/>
              <a:cs typeface="Andalus" pitchFamily="18" charset="-78"/>
            </a:endParaRPr>
          </a:p>
          <a:p>
            <a:pPr>
              <a:buFontTx/>
              <a:buChar char="-"/>
            </a:pPr>
            <a:r>
              <a:rPr lang="vi-VN" sz="2400" i="1" dirty="0">
                <a:cs typeface="Andalus" pitchFamily="18" charset="-78"/>
              </a:rPr>
              <a:t>Novija dubrovačka književnost</a:t>
            </a:r>
            <a:r>
              <a:rPr lang="vi-VN" sz="2400" dirty="0">
                <a:cs typeface="Andalus" pitchFamily="18" charset="-78"/>
              </a:rPr>
              <a:t> (1944)</a:t>
            </a:r>
            <a:endParaRPr lang="hr-HR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Slika 2" descr="indeksir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1571612"/>
            <a:ext cx="1847850" cy="246697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lnSpcReduction="10000"/>
          </a:bodyPr>
          <a:lstStyle/>
          <a:p>
            <a:r>
              <a:rPr lang="hr-HR" dirty="0" err="1">
                <a:latin typeface="Arial Narrow" pitchFamily="34" charset="0"/>
              </a:rPr>
              <a:t>Haler</a:t>
            </a:r>
            <a:r>
              <a:rPr lang="hr-HR" dirty="0">
                <a:latin typeface="Arial Narrow" pitchFamily="34" charset="0"/>
              </a:rPr>
              <a:t> smatra da je umjetničko djelo stvaralački čin osjećaja i mašte</a:t>
            </a:r>
          </a:p>
          <a:p>
            <a:r>
              <a:rPr lang="hr-HR" dirty="0">
                <a:latin typeface="Arial Narrow" pitchFamily="34" charset="0"/>
              </a:rPr>
              <a:t>odbacuje socijalno-psihološke i kulturno-povijesne kriterije pri vrednovanju književnih ostvaraja </a:t>
            </a:r>
          </a:p>
          <a:p>
            <a:pPr>
              <a:buNone/>
            </a:pPr>
            <a:endParaRPr lang="hr-HR" dirty="0">
              <a:latin typeface="Arial Narrow" pitchFamily="34" charset="0"/>
            </a:endParaRPr>
          </a:p>
          <a:p>
            <a:r>
              <a:rPr lang="hr-HR" dirty="0">
                <a:latin typeface="Aparajita" pitchFamily="34" charset="0"/>
                <a:cs typeface="Aparajita" pitchFamily="34" charset="0"/>
              </a:rPr>
              <a:t>u polemičkom eseju </a:t>
            </a:r>
            <a:r>
              <a:rPr lang="hr-HR" i="1" dirty="0">
                <a:latin typeface="Aparajita" pitchFamily="34" charset="0"/>
                <a:cs typeface="Aparajita" pitchFamily="34" charset="0"/>
              </a:rPr>
              <a:t>O autonomiji umjetničkog ostvarenja</a:t>
            </a:r>
            <a:r>
              <a:rPr lang="hr-HR" dirty="0">
                <a:latin typeface="Aparajita" pitchFamily="34" charset="0"/>
                <a:cs typeface="Aparajita" pitchFamily="34" charset="0"/>
              </a:rPr>
              <a:t> (1925) ističe da je književno djelo »osjećajno fantazijska kreacija« i stoga ga kritičar treba promatrati isključivo s gledišta »čiste poezije«</a:t>
            </a:r>
          </a:p>
          <a:p>
            <a:pPr>
              <a:buNone/>
            </a:pPr>
            <a:endParaRPr lang="hr-HR" dirty="0">
              <a:latin typeface="Aparajita" pitchFamily="34" charset="0"/>
              <a:cs typeface="Aparajita" pitchFamily="34" charset="0"/>
            </a:endParaRPr>
          </a:p>
          <a:p>
            <a:r>
              <a:rPr lang="hr-HR" dirty="0">
                <a:latin typeface="Aparajita" pitchFamily="34" charset="0"/>
                <a:cs typeface="Aparajita" pitchFamily="34" charset="0"/>
              </a:rPr>
              <a:t>zalaže se za potpunu autonomiju umjetničkog djela → odbacuje tendenciju u umjetničkom stvaranju</a:t>
            </a:r>
          </a:p>
          <a:p>
            <a:r>
              <a:rPr lang="hr-HR" dirty="0">
                <a:latin typeface="Aparajita" pitchFamily="34" charset="0"/>
                <a:cs typeface="Aparajita" pitchFamily="34" charset="0"/>
              </a:rPr>
              <a:t>jedini kriterij treba biti estetska vrijednost koja je utemeljena na intuitivnome doživljaju djela  </a:t>
            </a:r>
          </a:p>
          <a:p>
            <a:pPr marL="109728" indent="0"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3600" u="sng" dirty="0" err="1">
                <a:latin typeface="Aparajita" pitchFamily="34" charset="0"/>
                <a:cs typeface="Aparajita" pitchFamily="34" charset="0"/>
              </a:rPr>
              <a:t>Halerova</a:t>
            </a:r>
            <a:r>
              <a:rPr lang="hr-HR" sz="3600" u="sng" dirty="0">
                <a:latin typeface="Aparajita" pitchFamily="34" charset="0"/>
                <a:cs typeface="Aparajita" pitchFamily="34" charset="0"/>
              </a:rPr>
              <a:t> ocjena hrvatske književnosti</a:t>
            </a:r>
          </a:p>
          <a:p>
            <a:pPr marL="109728" indent="0">
              <a:buNone/>
            </a:pPr>
            <a:endParaRPr lang="hr-HR" dirty="0"/>
          </a:p>
          <a:p>
            <a:r>
              <a:rPr lang="hr-HR" dirty="0"/>
              <a:t>negativno piše o hrvatskoj književnosti (Gunduliću, Kranjčeviću, Preradoviću)</a:t>
            </a:r>
          </a:p>
          <a:p>
            <a:pPr marL="109728" indent="0">
              <a:buNone/>
            </a:pPr>
            <a:endParaRPr lang="hr-HR" dirty="0"/>
          </a:p>
          <a:p>
            <a:r>
              <a:rPr lang="hr-HR" dirty="0"/>
              <a:t>cijeni talijanske pisce, ali i Shakespearea, Homera, Goethea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b="1" i="1" dirty="0"/>
              <a:t>      </a:t>
            </a:r>
            <a:r>
              <a:rPr lang="hr-HR" b="1" dirty="0"/>
              <a:t>MARKOVIĆEVO DJELO IZ ESTETIKE:</a:t>
            </a:r>
          </a:p>
          <a:p>
            <a:endParaRPr lang="hr-HR" b="1" i="1" dirty="0"/>
          </a:p>
          <a:p>
            <a:r>
              <a:rPr lang="hr-HR" b="1" i="1" dirty="0"/>
              <a:t>Razvoj i sustav </a:t>
            </a:r>
            <a:r>
              <a:rPr lang="hr-HR" b="1" i="1" dirty="0" err="1"/>
              <a:t>obćenite</a:t>
            </a:r>
            <a:r>
              <a:rPr lang="hr-HR" b="1" i="1" dirty="0"/>
              <a:t> estetike </a:t>
            </a:r>
            <a:r>
              <a:rPr lang="hr-HR" b="1" dirty="0"/>
              <a:t>(1903.)</a:t>
            </a:r>
          </a:p>
          <a:p>
            <a:pPr>
              <a:buNone/>
            </a:pPr>
            <a:endParaRPr lang="hr-HR" b="1" dirty="0"/>
          </a:p>
          <a:p>
            <a:pPr>
              <a:buNone/>
            </a:pPr>
            <a:endParaRPr lang="hr-HR" b="1" dirty="0"/>
          </a:p>
          <a:p>
            <a:pPr>
              <a:buNone/>
            </a:pPr>
            <a:endParaRPr lang="hr-HR" b="1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Elipsa 2"/>
          <p:cNvSpPr/>
          <p:nvPr/>
        </p:nvSpPr>
        <p:spPr>
          <a:xfrm>
            <a:off x="4214810" y="2857496"/>
            <a:ext cx="3857652" cy="221457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dirty="0">
                <a:solidFill>
                  <a:schemeClr val="tx1"/>
                </a:solidFill>
              </a:rPr>
              <a:t>prva estetika na hrvatskom jeziku</a:t>
            </a:r>
          </a:p>
        </p:txBody>
      </p:sp>
      <p:pic>
        <p:nvPicPr>
          <p:cNvPr id="4" name="Slika 3" descr="indeksir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500306"/>
            <a:ext cx="2071702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220px-Robert_von_Zimmerman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3357562"/>
            <a:ext cx="2095500" cy="31527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/>
          <a:lstStyle/>
          <a:p>
            <a:pPr>
              <a:buNone/>
            </a:pPr>
            <a:r>
              <a:rPr lang="hr-HR" dirty="0">
                <a:latin typeface="Andalus" pitchFamily="18" charset="-78"/>
                <a:cs typeface="Andalus" pitchFamily="18" charset="-78"/>
              </a:rPr>
              <a:t>Markovićev učitelj - Robert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Zimmermann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; preko njega usvaja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Herbartovu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filozofiju</a:t>
            </a:r>
          </a:p>
          <a:p>
            <a:pPr>
              <a:buNone/>
            </a:pPr>
            <a:endParaRPr lang="hr-HR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hr-HR" b="1" dirty="0">
                <a:latin typeface="Andalus" pitchFamily="18" charset="-78"/>
                <a:cs typeface="Andalus" pitchFamily="18" charset="-78"/>
              </a:rPr>
              <a:t>Robert </a:t>
            </a:r>
            <a:r>
              <a:rPr lang="hr-HR" b="1" dirty="0" err="1">
                <a:latin typeface="Andalus" pitchFamily="18" charset="-78"/>
                <a:cs typeface="Andalus" pitchFamily="18" charset="-78"/>
              </a:rPr>
              <a:t>Zimmermann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, 19. st.,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prof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. filo. u Beču; autor prve velike sustavne povijesti estetike: </a:t>
            </a:r>
            <a:r>
              <a:rPr lang="hr-HR" i="1" dirty="0">
                <a:latin typeface="Andalus" pitchFamily="18" charset="-78"/>
                <a:cs typeface="Andalus" pitchFamily="18" charset="-78"/>
              </a:rPr>
              <a:t>Povijest estetike kao filozofske znanosti 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(1858.) </a:t>
            </a:r>
          </a:p>
          <a:p>
            <a:pPr>
              <a:buFontTx/>
              <a:buChar char="-"/>
            </a:pPr>
            <a:r>
              <a:rPr lang="hr-HR" dirty="0">
                <a:latin typeface="Andalus" pitchFamily="18" charset="-78"/>
                <a:cs typeface="Andalus" pitchFamily="18" charset="-78"/>
              </a:rPr>
              <a:t>sljedbenik je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Johanna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Friedrich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Herberta</a:t>
            </a:r>
            <a:endParaRPr lang="hr-HR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hr-HR" dirty="0">
              <a:latin typeface="Andalus" pitchFamily="18" charset="-78"/>
              <a:cs typeface="Andalus" pitchFamily="18" charset="-78"/>
            </a:endParaRPr>
          </a:p>
          <a:p>
            <a:pPr>
              <a:buFontTx/>
              <a:buChar char="-"/>
            </a:pPr>
            <a:r>
              <a:rPr lang="hr-HR" dirty="0" err="1">
                <a:latin typeface="Andalus" pitchFamily="18" charset="-78"/>
                <a:cs typeface="Andalus" pitchFamily="18" charset="-78"/>
              </a:rPr>
              <a:t>Zimmermann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utječe na razvoj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herbartizma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</a:t>
            </a:r>
          </a:p>
          <a:p>
            <a:pPr>
              <a:buNone/>
            </a:pPr>
            <a:r>
              <a:rPr lang="hr-HR" dirty="0">
                <a:latin typeface="Andalus" pitchFamily="18" charset="-78"/>
                <a:cs typeface="Andalus" pitchFamily="18" charset="-78"/>
              </a:rPr>
              <a:t>   u Hrvatskoj (Marković,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Kršnjavi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i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dr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.)  </a:t>
            </a:r>
          </a:p>
          <a:p>
            <a:pPr>
              <a:buFontTx/>
              <a:buChar char="-"/>
            </a:pPr>
            <a:endParaRPr lang="hr-HR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hr-HR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hr-HR" b="1" i="1" dirty="0">
              <a:latin typeface="Andalus" pitchFamily="18" charset="-78"/>
              <a:cs typeface="Andalus" pitchFamily="18" charset="-78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dirty="0">
                <a:latin typeface="Andalus" pitchFamily="18" charset="-78"/>
                <a:cs typeface="Andalus" pitchFamily="18" charset="-78"/>
              </a:rPr>
              <a:t>Marković razvija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herbartistički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utemeljenu </a:t>
            </a:r>
            <a:r>
              <a:rPr lang="hr-HR" b="1" i="1" dirty="0">
                <a:latin typeface="Andalus" pitchFamily="18" charset="-78"/>
                <a:cs typeface="Andalus" pitchFamily="18" charset="-78"/>
              </a:rPr>
              <a:t>formalističku estetiku</a:t>
            </a:r>
          </a:p>
          <a:p>
            <a:pPr algn="just"/>
            <a:endParaRPr lang="hr-HR" b="1" i="1" dirty="0">
              <a:latin typeface="Andalus" pitchFamily="18" charset="-78"/>
              <a:cs typeface="Andalus" pitchFamily="18" charset="-78"/>
            </a:endParaRPr>
          </a:p>
          <a:p>
            <a:pPr algn="just"/>
            <a:r>
              <a:rPr lang="hr-HR" dirty="0">
                <a:latin typeface="Andalus" pitchFamily="18" charset="-78"/>
                <a:cs typeface="Andalus" pitchFamily="18" charset="-78"/>
              </a:rPr>
              <a:t>Markovićeva </a:t>
            </a:r>
            <a:r>
              <a:rPr lang="hr-HR" i="1" dirty="0">
                <a:latin typeface="Andalus" pitchFamily="18" charset="-78"/>
                <a:cs typeface="Andalus" pitchFamily="18" charset="-78"/>
              </a:rPr>
              <a:t>Estetika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označila je dominaciju </a:t>
            </a:r>
            <a:r>
              <a:rPr lang="hr-HR" dirty="0" err="1">
                <a:latin typeface="Andalus" pitchFamily="18" charset="-78"/>
                <a:cs typeface="Andalus" pitchFamily="18" charset="-78"/>
              </a:rPr>
              <a:t>herbartizma</a:t>
            </a:r>
            <a:r>
              <a:rPr lang="hr-HR" dirty="0">
                <a:latin typeface="Andalus" pitchFamily="18" charset="-78"/>
                <a:cs typeface="Andalus" pitchFamily="18" charset="-78"/>
              </a:rPr>
              <a:t> u Hrvatskoj u 2. pol. 19. stoljeća</a:t>
            </a:r>
          </a:p>
          <a:p>
            <a:pPr algn="just"/>
            <a:endParaRPr lang="hr-HR" dirty="0">
              <a:latin typeface="Andalus" pitchFamily="18" charset="-78"/>
              <a:cs typeface="Andalus" pitchFamily="18" charset="-78"/>
            </a:endParaRPr>
          </a:p>
          <a:p>
            <a:pPr algn="r">
              <a:buNone/>
            </a:pPr>
            <a:r>
              <a:rPr lang="hr-HR" dirty="0"/>
              <a:t>                   </a:t>
            </a:r>
            <a:r>
              <a:rPr lang="hr-HR" sz="2800" dirty="0">
                <a:latin typeface="Aparajita" pitchFamily="34" charset="0"/>
                <a:cs typeface="Aparajita" pitchFamily="34" charset="0"/>
              </a:rPr>
              <a:t>- J. F. </a:t>
            </a:r>
            <a:r>
              <a:rPr lang="hr-HR" sz="2800" dirty="0" err="1">
                <a:latin typeface="Aparajita" pitchFamily="34" charset="0"/>
                <a:cs typeface="Aparajita" pitchFamily="34" charset="0"/>
              </a:rPr>
              <a:t>Herbart</a:t>
            </a:r>
            <a:r>
              <a:rPr lang="hr-HR" sz="2800" dirty="0">
                <a:latin typeface="Aparajita" pitchFamily="34" charset="0"/>
                <a:cs typeface="Aparajita" pitchFamily="34" charset="0"/>
              </a:rPr>
              <a:t>, 18./19. st., njem.    </a:t>
            </a:r>
          </a:p>
          <a:p>
            <a:pPr algn="r">
              <a:buNone/>
            </a:pPr>
            <a:r>
              <a:rPr lang="hr-HR" sz="2800" dirty="0">
                <a:latin typeface="Aparajita" pitchFamily="34" charset="0"/>
                <a:cs typeface="Aparajita" pitchFamily="34" charset="0"/>
              </a:rPr>
              <a:t>                      filozof, pedagog, psiholog,</a:t>
            </a:r>
          </a:p>
          <a:p>
            <a:pPr algn="r">
              <a:buNone/>
            </a:pPr>
            <a:r>
              <a:rPr lang="hr-HR" sz="2800" dirty="0">
                <a:latin typeface="Aparajita" pitchFamily="34" charset="0"/>
                <a:cs typeface="Aparajita" pitchFamily="34" charset="0"/>
              </a:rPr>
              <a:t>- naslijedio Kantovu katedru filo.;   </a:t>
            </a:r>
          </a:p>
          <a:p>
            <a:pPr algn="r">
              <a:buNone/>
            </a:pPr>
            <a:r>
              <a:rPr lang="hr-HR" sz="2800" dirty="0">
                <a:latin typeface="Aparajita" pitchFamily="34" charset="0"/>
                <a:cs typeface="Aparajita" pitchFamily="34" charset="0"/>
              </a:rPr>
              <a:t>                      - </a:t>
            </a:r>
            <a:r>
              <a:rPr lang="hr-HR" sz="2800" b="1" dirty="0">
                <a:latin typeface="Aparajita" pitchFamily="34" charset="0"/>
                <a:cs typeface="Aparajita" pitchFamily="34" charset="0"/>
              </a:rPr>
              <a:t>utemeljitelj pedagogije kao </a:t>
            </a:r>
          </a:p>
          <a:p>
            <a:pPr algn="r">
              <a:buNone/>
            </a:pPr>
            <a:r>
              <a:rPr lang="hr-HR" sz="2800" b="1" dirty="0">
                <a:latin typeface="Aparajita" pitchFamily="34" charset="0"/>
                <a:cs typeface="Aparajita" pitchFamily="34" charset="0"/>
              </a:rPr>
              <a:t>                      znanstvene discipline (19. st.)</a:t>
            </a:r>
          </a:p>
          <a:p>
            <a:pPr algn="r">
              <a:buNone/>
            </a:pPr>
            <a:r>
              <a:rPr lang="hr-HR" sz="2800" dirty="0">
                <a:latin typeface="Aparajita" pitchFamily="34" charset="0"/>
                <a:cs typeface="Aparajita" pitchFamily="34" charset="0"/>
              </a:rPr>
              <a:t>* </a:t>
            </a:r>
            <a:r>
              <a:rPr lang="hr-HR" sz="2800" u="sng" dirty="0">
                <a:latin typeface="Aparajita" pitchFamily="34" charset="0"/>
                <a:cs typeface="Aparajita" pitchFamily="34" charset="0"/>
              </a:rPr>
              <a:t>tvorac formalističke estetike</a:t>
            </a:r>
          </a:p>
        </p:txBody>
      </p:sp>
      <p:pic>
        <p:nvPicPr>
          <p:cNvPr id="4" name="Slika 3" descr="indeksira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143248"/>
            <a:ext cx="1928826" cy="2190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Zaobljeni pravokutnik 4"/>
          <p:cNvSpPr/>
          <p:nvPr/>
        </p:nvSpPr>
        <p:spPr>
          <a:xfrm>
            <a:off x="428596" y="3357562"/>
            <a:ext cx="1714512" cy="25003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prvo predavanje iz pedagogije u </a:t>
            </a:r>
            <a:r>
              <a:rPr lang="hr-HR" dirty="0" err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Hrv</a:t>
            </a:r>
            <a:r>
              <a:rPr lang="hr-HR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/>
                </a:solidFill>
              </a:rPr>
              <a:t>. – Franjo Marković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r>
              <a:rPr lang="hr-HR" dirty="0"/>
              <a:t>19. st. – važnost psihologije i pedagogije u estetici</a:t>
            </a:r>
          </a:p>
          <a:p>
            <a:r>
              <a:rPr lang="hr-HR" dirty="0"/>
              <a:t>psihologija</a:t>
            </a:r>
          </a:p>
          <a:p>
            <a:r>
              <a:rPr lang="hr-HR" dirty="0"/>
              <a:t>pedagogija</a:t>
            </a:r>
          </a:p>
        </p:txBody>
      </p:sp>
      <p:sp>
        <p:nvSpPr>
          <p:cNvPr id="6" name="Desna vitičasta zagrada 5"/>
          <p:cNvSpPr/>
          <p:nvPr/>
        </p:nvSpPr>
        <p:spPr>
          <a:xfrm>
            <a:off x="2857488" y="1500174"/>
            <a:ext cx="357190" cy="928694"/>
          </a:xfrm>
          <a:prstGeom prst="rightBrace">
            <a:avLst>
              <a:gd name="adj1" fmla="val 0"/>
              <a:gd name="adj2" fmla="val 515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Elipsa 6"/>
          <p:cNvSpPr/>
          <p:nvPr/>
        </p:nvSpPr>
        <p:spPr>
          <a:xfrm>
            <a:off x="3428992" y="1428736"/>
            <a:ext cx="4143404" cy="85725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razvijaju se u okviru filozofije</a:t>
            </a:r>
          </a:p>
        </p:txBody>
      </p:sp>
      <p:sp>
        <p:nvSpPr>
          <p:cNvPr id="8" name="Pravokutnik 7"/>
          <p:cNvSpPr/>
          <p:nvPr/>
        </p:nvSpPr>
        <p:spPr>
          <a:xfrm>
            <a:off x="785786" y="2928934"/>
            <a:ext cx="2928958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psihologija – do 2. pol. 19. st. spekulativna disciplina u okviru filozofije</a:t>
            </a:r>
          </a:p>
        </p:txBody>
      </p:sp>
      <p:sp>
        <p:nvSpPr>
          <p:cNvPr id="9" name="Strelica udesno 8"/>
          <p:cNvSpPr/>
          <p:nvPr/>
        </p:nvSpPr>
        <p:spPr>
          <a:xfrm>
            <a:off x="4071934" y="3214686"/>
            <a:ext cx="1285884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Zaobljeni pravokutnik 9"/>
          <p:cNvSpPr/>
          <p:nvPr/>
        </p:nvSpPr>
        <p:spPr>
          <a:xfrm>
            <a:off x="5929322" y="2786058"/>
            <a:ext cx="2571768" cy="22145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err="1"/>
              <a:t>Wilhelm</a:t>
            </a:r>
            <a:r>
              <a:rPr lang="hr-HR" b="1" dirty="0"/>
              <a:t> </a:t>
            </a:r>
            <a:r>
              <a:rPr lang="hr-HR" b="1" dirty="0" err="1"/>
              <a:t>Wund</a:t>
            </a:r>
            <a:r>
              <a:rPr lang="hr-HR" dirty="0" err="1"/>
              <a:t>t</a:t>
            </a:r>
            <a:r>
              <a:rPr lang="hr-HR" dirty="0"/>
              <a:t>, njem. filo. i psiholog</a:t>
            </a:r>
          </a:p>
          <a:p>
            <a:pPr algn="ctr"/>
            <a:r>
              <a:rPr lang="hr-HR" dirty="0"/>
              <a:t>- prvi laboratorij eksperimentalne psihologije (</a:t>
            </a:r>
            <a:r>
              <a:rPr lang="hr-HR" dirty="0" err="1"/>
              <a:t>Leipzig</a:t>
            </a:r>
            <a:r>
              <a:rPr lang="hr-HR" dirty="0"/>
              <a:t>, 1879) </a:t>
            </a:r>
          </a:p>
        </p:txBody>
      </p:sp>
      <p:pic>
        <p:nvPicPr>
          <p:cNvPr id="11" name="Slika 10" descr="HE11_127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4572008"/>
            <a:ext cx="1785950" cy="1798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ono što se već na prvim stranicama Markovićeve  </a:t>
            </a:r>
            <a:r>
              <a:rPr lang="hr-HR" i="1" dirty="0"/>
              <a:t>Estetike</a:t>
            </a:r>
            <a:r>
              <a:rPr lang="hr-HR" dirty="0"/>
              <a:t> izdvaja kao odredbeno za njegovu filozofsku misao jest rečenica da su </a:t>
            </a:r>
          </a:p>
          <a:p>
            <a:pPr>
              <a:buNone/>
            </a:pPr>
            <a:endParaRPr lang="hr-HR" dirty="0"/>
          </a:p>
          <a:p>
            <a:pPr algn="ctr">
              <a:buNone/>
            </a:pPr>
            <a:r>
              <a:rPr lang="hr-HR" b="1" dirty="0"/>
              <a:t>»[i]</a:t>
            </a:r>
            <a:r>
              <a:rPr lang="hr-HR" b="1" dirty="0" err="1"/>
              <a:t>stina</a:t>
            </a:r>
            <a:r>
              <a:rPr lang="hr-HR" b="1" dirty="0"/>
              <a:t>, dobrota i krasota tri razna objekta ljudskog filozofijskog uma«</a:t>
            </a:r>
          </a:p>
          <a:p>
            <a:pPr>
              <a:buNone/>
            </a:pPr>
            <a:endParaRPr lang="hr-HR" dirty="0"/>
          </a:p>
          <a:p>
            <a:pPr>
              <a:buFontTx/>
              <a:buChar char="-"/>
            </a:pPr>
            <a:r>
              <a:rPr lang="hr-HR" dirty="0"/>
              <a:t>u prirodi samog ljudskog duha leži težnja za dosezanjem »spoja istine, dobrote i krasote« koji je uozbiljen u apsolutnom duhu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 - u tom uzdizanju ljudskog duha k apsolutnom velika uloga pripada filozofiji koju Marković dijeli na </a:t>
            </a:r>
            <a:r>
              <a:rPr lang="hr-HR" i="1" dirty="0"/>
              <a:t>metafiziku, etiku i estetiku</a:t>
            </a:r>
            <a:endParaRPr lang="hr-HR" dirty="0"/>
          </a:p>
          <a:p>
            <a:pPr>
              <a:buNone/>
            </a:pP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r>
              <a:rPr lang="hr-HR" dirty="0"/>
              <a:t>svojoj razdiobi filozofije pridodaje Marković i logiku za koju će zapisati da je »njezin položaj naprama metafizici, etici i estetici nalik na onaj položaj, koji drži matematika naprama fizici«</a:t>
            </a:r>
          </a:p>
          <a:p>
            <a:pPr>
              <a:buNone/>
            </a:pPr>
            <a:endParaRPr lang="hr-HR" dirty="0"/>
          </a:p>
          <a:p>
            <a:r>
              <a:rPr lang="hr-HR" dirty="0"/>
              <a:t>logika, dodaje Marković, »uči pravilne forme </a:t>
            </a:r>
            <a:r>
              <a:rPr lang="hr-HR" dirty="0" err="1"/>
              <a:t>istinâ</a:t>
            </a:r>
            <a:r>
              <a:rPr lang="hr-HR" dirty="0"/>
              <a:t> bilo zbiljskih bilo </a:t>
            </a:r>
            <a:r>
              <a:rPr lang="hr-HR" dirty="0" err="1"/>
              <a:t>dobrotnih</a:t>
            </a:r>
            <a:r>
              <a:rPr lang="hr-HR" dirty="0"/>
              <a:t> </a:t>
            </a:r>
            <a:r>
              <a:rPr lang="hr-HR" dirty="0" err="1"/>
              <a:t>bilo</a:t>
            </a:r>
            <a:r>
              <a:rPr lang="hr-HR" dirty="0"/>
              <a:t> </a:t>
            </a:r>
            <a:r>
              <a:rPr lang="hr-HR" dirty="0" err="1"/>
              <a:t>krasotnih</a:t>
            </a:r>
            <a:r>
              <a:rPr lang="hr-HR" dirty="0"/>
              <a:t>« i na taj način gradi čvrste temelje i metafizici i etici i estetici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dirty="0"/>
              <a:t>          VII.  Pokus </a:t>
            </a:r>
            <a:r>
              <a:rPr lang="hr-HR" dirty="0" err="1"/>
              <a:t>umstvene</a:t>
            </a:r>
            <a:r>
              <a:rPr lang="hr-HR" dirty="0"/>
              <a:t> spoznaje </a:t>
            </a:r>
            <a:r>
              <a:rPr lang="hr-HR" dirty="0" err="1"/>
              <a:t>absolutnog</a:t>
            </a:r>
            <a:r>
              <a:rPr lang="hr-HR" dirty="0"/>
              <a:t> bića,                                                              </a:t>
            </a:r>
          </a:p>
          <a:p>
            <a:pPr>
              <a:buNone/>
            </a:pPr>
            <a:r>
              <a:rPr lang="hr-HR" dirty="0"/>
              <a:t>                         iliti filozofija vjere</a:t>
            </a:r>
          </a:p>
          <a:p>
            <a:pPr>
              <a:buNone/>
            </a:pPr>
            <a:r>
              <a:rPr lang="hr-HR" dirty="0"/>
              <a:t>           VI.   </a:t>
            </a:r>
            <a:r>
              <a:rPr lang="hr-HR" b="1" dirty="0" err="1"/>
              <a:t>Umstvena</a:t>
            </a:r>
            <a:r>
              <a:rPr lang="hr-HR" b="1" dirty="0"/>
              <a:t> spoznaja krasote i dobrote, </a:t>
            </a:r>
          </a:p>
          <a:p>
            <a:pPr>
              <a:buNone/>
            </a:pPr>
            <a:r>
              <a:rPr lang="hr-HR" b="1" dirty="0"/>
              <a:t>                         iliti filozofijska estetika i etika</a:t>
            </a:r>
          </a:p>
          <a:p>
            <a:pPr>
              <a:buNone/>
            </a:pPr>
            <a:r>
              <a:rPr lang="hr-HR" dirty="0"/>
              <a:t>           V.    </a:t>
            </a:r>
            <a:r>
              <a:rPr lang="hr-HR" dirty="0" err="1"/>
              <a:t>Umstvena</a:t>
            </a:r>
            <a:r>
              <a:rPr lang="hr-HR" dirty="0"/>
              <a:t> spoznaja prirode i ljudskoga duha,</a:t>
            </a:r>
          </a:p>
          <a:p>
            <a:pPr>
              <a:buNone/>
            </a:pPr>
            <a:r>
              <a:rPr lang="hr-HR" dirty="0"/>
              <a:t>                        iliti filozofija prirode i </a:t>
            </a:r>
            <a:r>
              <a:rPr lang="hr-HR" dirty="0" err="1"/>
              <a:t>umstvena</a:t>
            </a:r>
            <a:r>
              <a:rPr lang="hr-HR" dirty="0"/>
              <a:t>                                                                   </a:t>
            </a:r>
          </a:p>
          <a:p>
            <a:pPr>
              <a:buNone/>
            </a:pPr>
            <a:r>
              <a:rPr lang="hr-HR" dirty="0"/>
              <a:t>                                        psihologija</a:t>
            </a:r>
          </a:p>
          <a:p>
            <a:pPr>
              <a:buNone/>
            </a:pPr>
            <a:r>
              <a:rPr lang="hr-HR" dirty="0"/>
              <a:t>           IV.   </a:t>
            </a:r>
            <a:r>
              <a:rPr lang="hr-HR" dirty="0" err="1"/>
              <a:t>Umstvena</a:t>
            </a:r>
            <a:r>
              <a:rPr lang="hr-HR" dirty="0"/>
              <a:t> teorija spoznaje</a:t>
            </a:r>
          </a:p>
          <a:p>
            <a:pPr>
              <a:buNone/>
            </a:pPr>
            <a:r>
              <a:rPr lang="hr-HR" dirty="0"/>
              <a:t>           III.    Empirijsko prirodoznanstvo i empirijska </a:t>
            </a:r>
          </a:p>
          <a:p>
            <a:pPr>
              <a:buNone/>
            </a:pPr>
            <a:r>
              <a:rPr lang="hr-HR" dirty="0"/>
              <a:t>                   psihologija; geografija, antropologija, </a:t>
            </a:r>
          </a:p>
          <a:p>
            <a:pPr>
              <a:buNone/>
            </a:pPr>
            <a:r>
              <a:rPr lang="hr-HR" dirty="0"/>
              <a:t>                              </a:t>
            </a:r>
            <a:r>
              <a:rPr lang="hr-HR" dirty="0" err="1"/>
              <a:t>poviest</a:t>
            </a:r>
            <a:r>
              <a:rPr lang="hr-HR" dirty="0"/>
              <a:t>, jezikoslovlje</a:t>
            </a:r>
          </a:p>
          <a:p>
            <a:pPr>
              <a:buNone/>
            </a:pPr>
            <a:r>
              <a:rPr lang="hr-HR" dirty="0"/>
              <a:t>            II.                     Matematika</a:t>
            </a:r>
          </a:p>
          <a:p>
            <a:pPr lvl="0">
              <a:buNone/>
            </a:pPr>
            <a:r>
              <a:rPr lang="hr-HR" dirty="0"/>
              <a:t>             I.                        Logika</a:t>
            </a:r>
          </a:p>
          <a:p>
            <a:pPr>
              <a:buNone/>
            </a:pPr>
            <a:r>
              <a:rPr lang="hr-HR" dirty="0"/>
              <a:t> </a:t>
            </a:r>
          </a:p>
          <a:p>
            <a:endParaRPr lang="hr-HR" dirty="0"/>
          </a:p>
          <a:p>
            <a:r>
              <a:rPr lang="hr-HR" dirty="0"/>
              <a:t>Markovićeva shema spoznajne zgrade iz djela </a:t>
            </a:r>
            <a:r>
              <a:rPr lang="hr-HR" i="1" dirty="0"/>
              <a:t>Razvoj i sustav </a:t>
            </a:r>
            <a:r>
              <a:rPr lang="hr-HR" i="1" dirty="0" err="1"/>
              <a:t>obćenite</a:t>
            </a:r>
            <a:r>
              <a:rPr lang="hr-HR" i="1" dirty="0"/>
              <a:t> estetike </a:t>
            </a:r>
            <a:r>
              <a:rPr lang="hr-HR" dirty="0"/>
              <a:t>(1903.)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673</TotalTime>
  <Words>1342</Words>
  <Application>Microsoft Office PowerPoint</Application>
  <PresentationFormat>Prikaz na zaslonu (4:3)</PresentationFormat>
  <Paragraphs>191</Paragraphs>
  <Slides>24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9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34" baseType="lpstr">
      <vt:lpstr>Andalus</vt:lpstr>
      <vt:lpstr>Aparajita</vt:lpstr>
      <vt:lpstr>Arial</vt:lpstr>
      <vt:lpstr>Arial Narrow</vt:lpstr>
      <vt:lpstr>Calibri</vt:lpstr>
      <vt:lpstr>Lucida Sans Unicode</vt:lpstr>
      <vt:lpstr>Verdana</vt:lpstr>
      <vt:lpstr>Wingdings 2</vt:lpstr>
      <vt:lpstr>Wingdings 3</vt:lpstr>
      <vt:lpstr>Default Theme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Zeljka</dc:creator>
  <cp:lastModifiedBy>Željka Metesi</cp:lastModifiedBy>
  <cp:revision>126</cp:revision>
  <dcterms:created xsi:type="dcterms:W3CDTF">2019-01-14T12:14:18Z</dcterms:created>
  <dcterms:modified xsi:type="dcterms:W3CDTF">2024-01-14T01:19:46Z</dcterms:modified>
</cp:coreProperties>
</file>