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21" r:id="rId4"/>
    <p:sldMasterId id="2147483722" r:id="rId5"/>
    <p:sldMasterId id="214748372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y="5143500" cx="9144000"/>
  <p:notesSz cx="6858000" cy="9144000"/>
  <p:embeddedFontLst>
    <p:embeddedFont>
      <p:font typeface="Anek Devanagari"/>
      <p:regular r:id="rId25"/>
      <p:bold r:id="rId26"/>
    </p:embeddedFont>
    <p:embeddedFont>
      <p:font typeface="Bebas Neue"/>
      <p:regular r:id="rId27"/>
    </p:embeddedFont>
    <p:embeddedFont>
      <p:font typeface="Amarante"/>
      <p:regular r:id="rId28"/>
    </p:embeddedFont>
    <p:embeddedFont>
      <p:font typeface="PT Sans"/>
      <p:regular r:id="rId29"/>
      <p:bold r:id="rId30"/>
      <p:italic r:id="rId31"/>
      <p:boldItalic r:id="rId32"/>
    </p:embeddedFont>
    <p:embeddedFont>
      <p:font typeface="Merriweather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font" Target="fonts/AnekDevanagari-bold.fntdata"/><Relationship Id="rId25" Type="http://schemas.openxmlformats.org/officeDocument/2006/relationships/font" Target="fonts/AnekDevanagari-regular.fntdata"/><Relationship Id="rId28" Type="http://schemas.openxmlformats.org/officeDocument/2006/relationships/font" Target="fonts/Amarante-regular.fntdata"/><Relationship Id="rId27" Type="http://schemas.openxmlformats.org/officeDocument/2006/relationships/font" Target="fonts/BebasNeue-regular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font" Target="fonts/PTSans-regular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PTSans-italic.fntdata"/><Relationship Id="rId30" Type="http://schemas.openxmlformats.org/officeDocument/2006/relationships/font" Target="fonts/PTSans-bold.fntdata"/><Relationship Id="rId11" Type="http://schemas.openxmlformats.org/officeDocument/2006/relationships/slide" Target="slides/slide4.xml"/><Relationship Id="rId33" Type="http://schemas.openxmlformats.org/officeDocument/2006/relationships/font" Target="fonts/Merriweather-regular.fntdata"/><Relationship Id="rId10" Type="http://schemas.openxmlformats.org/officeDocument/2006/relationships/slide" Target="slides/slide3.xml"/><Relationship Id="rId32" Type="http://schemas.openxmlformats.org/officeDocument/2006/relationships/font" Target="fonts/PTSans-boldItalic.fntdata"/><Relationship Id="rId13" Type="http://schemas.openxmlformats.org/officeDocument/2006/relationships/slide" Target="slides/slide6.xml"/><Relationship Id="rId35" Type="http://schemas.openxmlformats.org/officeDocument/2006/relationships/font" Target="fonts/Merriweather-italic.fntdata"/><Relationship Id="rId12" Type="http://schemas.openxmlformats.org/officeDocument/2006/relationships/slide" Target="slides/slide5.xml"/><Relationship Id="rId34" Type="http://schemas.openxmlformats.org/officeDocument/2006/relationships/font" Target="fonts/Merriweather-bold.fntdata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36" Type="http://schemas.openxmlformats.org/officeDocument/2006/relationships/font" Target="fonts/Merriweather-boldItalic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39aa1761542_0_3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6" name="Google Shape;646;g39aa1761542_0_3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3e2dddde371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3e2dddde371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3e2dddde371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3e2dddde371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3e2dddde371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5" name="Google Shape;725;g3e2dddde371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3e2dddde371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3e2dddde371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3e2dddde371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3e2dddde371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3e2dddde371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3e2dddde371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3e2dddde371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3e2dddde371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3e2dddde371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3e2dddde371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39aa1761542_0_1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3" name="Google Shape;653;g39aa1761542_0_1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3e2ff477255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3e2ff477255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3e2ff477255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3e2ff477255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3e2ff477255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3e2ff477255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3e2ff477255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3e2ff477255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3e2dddde371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3e2dddde37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3e2dddde371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3e2dddde371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3e2dddde371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3e2dddde371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tBDfr" TargetMode="Externa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tBDfr" TargetMode="Externa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2700006" scaled="0"/>
        </a:gra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/>
          <p:nvPr/>
        </p:nvSpPr>
        <p:spPr>
          <a:xfrm rot="-5400000">
            <a:off x="6261650" y="2268600"/>
            <a:ext cx="3409200" cy="23406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151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14"/>
          <p:cNvSpPr/>
          <p:nvPr/>
        </p:nvSpPr>
        <p:spPr>
          <a:xfrm rot="-5400000">
            <a:off x="6137040" y="2136750"/>
            <a:ext cx="4857000" cy="11565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151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4"/>
          <p:cNvSpPr/>
          <p:nvPr/>
        </p:nvSpPr>
        <p:spPr>
          <a:xfrm rot="5400000">
            <a:off x="-826275" y="826350"/>
            <a:ext cx="4235100" cy="25824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4"/>
          <p:cNvSpPr/>
          <p:nvPr/>
        </p:nvSpPr>
        <p:spPr>
          <a:xfrm rot="5400000">
            <a:off x="-1595175" y="1595250"/>
            <a:ext cx="4972800" cy="17823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4"/>
          <p:cNvSpPr/>
          <p:nvPr/>
        </p:nvSpPr>
        <p:spPr>
          <a:xfrm rot="5400000">
            <a:off x="-533625" y="533700"/>
            <a:ext cx="2735400" cy="16680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4"/>
          <p:cNvSpPr/>
          <p:nvPr/>
        </p:nvSpPr>
        <p:spPr>
          <a:xfrm rot="-5400000">
            <a:off x="6804525" y="2804250"/>
            <a:ext cx="3409200" cy="12693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151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4"/>
          <p:cNvSpPr txBox="1"/>
          <p:nvPr>
            <p:ph type="ctrTitle"/>
          </p:nvPr>
        </p:nvSpPr>
        <p:spPr>
          <a:xfrm>
            <a:off x="2032062" y="1947075"/>
            <a:ext cx="5079900" cy="15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b="1" sz="5500">
                <a:solidFill>
                  <a:schemeClr val="accent3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" type="subTitle"/>
          </p:nvPr>
        </p:nvSpPr>
        <p:spPr>
          <a:xfrm>
            <a:off x="2032074" y="3466075"/>
            <a:ext cx="50799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latin typeface="Anek Devanagari"/>
                <a:ea typeface="Anek Devanagari"/>
                <a:cs typeface="Anek Devanagari"/>
                <a:sym typeface="Anek Devanaga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16198662" scaled="0"/>
        </a:gra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64" name="Google Shape;64;p15"/>
          <p:cNvSpPr/>
          <p:nvPr/>
        </p:nvSpPr>
        <p:spPr>
          <a:xfrm flipH="1" rot="-5400000">
            <a:off x="7692389" y="310350"/>
            <a:ext cx="1761600" cy="11409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81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5"/>
          <p:cNvSpPr/>
          <p:nvPr/>
        </p:nvSpPr>
        <p:spPr>
          <a:xfrm flipH="1" rot="-5400000">
            <a:off x="7913500" y="-346950"/>
            <a:ext cx="883500" cy="15774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81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5"/>
          <p:cNvSpPr/>
          <p:nvPr/>
        </p:nvSpPr>
        <p:spPr>
          <a:xfrm flipH="1" rot="-5400000">
            <a:off x="7982064" y="394050"/>
            <a:ext cx="1555200" cy="7671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81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1_1_1_1_1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012" scaled="0"/>
        </a:gra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/>
          <p:nvPr>
            <p:ph type="title"/>
          </p:nvPr>
        </p:nvSpPr>
        <p:spPr>
          <a:xfrm>
            <a:off x="2026488" y="1917150"/>
            <a:ext cx="2305500" cy="34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69" name="Google Shape;69;p16"/>
          <p:cNvSpPr txBox="1"/>
          <p:nvPr>
            <p:ph idx="1" type="subTitle"/>
          </p:nvPr>
        </p:nvSpPr>
        <p:spPr>
          <a:xfrm>
            <a:off x="2026488" y="2261550"/>
            <a:ext cx="2305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2" type="title"/>
          </p:nvPr>
        </p:nvSpPr>
        <p:spPr>
          <a:xfrm>
            <a:off x="4812010" y="1917150"/>
            <a:ext cx="2305500" cy="34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71" name="Google Shape;71;p16"/>
          <p:cNvSpPr txBox="1"/>
          <p:nvPr>
            <p:ph idx="3" type="subTitle"/>
          </p:nvPr>
        </p:nvSpPr>
        <p:spPr>
          <a:xfrm>
            <a:off x="4812010" y="2261550"/>
            <a:ext cx="2305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4" type="title"/>
          </p:nvPr>
        </p:nvSpPr>
        <p:spPr>
          <a:xfrm>
            <a:off x="2026488" y="3554650"/>
            <a:ext cx="2305500" cy="34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73" name="Google Shape;73;p16"/>
          <p:cNvSpPr txBox="1"/>
          <p:nvPr>
            <p:ph idx="5" type="subTitle"/>
          </p:nvPr>
        </p:nvSpPr>
        <p:spPr>
          <a:xfrm>
            <a:off x="2026488" y="3899000"/>
            <a:ext cx="2305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6"/>
          <p:cNvSpPr txBox="1"/>
          <p:nvPr>
            <p:ph idx="6" type="title"/>
          </p:nvPr>
        </p:nvSpPr>
        <p:spPr>
          <a:xfrm>
            <a:off x="4812010" y="3554650"/>
            <a:ext cx="2305500" cy="34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75" name="Google Shape;75;p16"/>
          <p:cNvSpPr txBox="1"/>
          <p:nvPr>
            <p:ph idx="7" type="subTitle"/>
          </p:nvPr>
        </p:nvSpPr>
        <p:spPr>
          <a:xfrm>
            <a:off x="4812010" y="3899000"/>
            <a:ext cx="2305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6"/>
          <p:cNvSpPr txBox="1"/>
          <p:nvPr>
            <p:ph idx="8" type="title"/>
          </p:nvPr>
        </p:nvSpPr>
        <p:spPr>
          <a:xfrm>
            <a:off x="2026488" y="1469550"/>
            <a:ext cx="23055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7" name="Google Shape;77;p16"/>
          <p:cNvSpPr txBox="1"/>
          <p:nvPr>
            <p:ph idx="9" type="title"/>
          </p:nvPr>
        </p:nvSpPr>
        <p:spPr>
          <a:xfrm>
            <a:off x="2026488" y="3107050"/>
            <a:ext cx="23055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8" name="Google Shape;78;p16"/>
          <p:cNvSpPr txBox="1"/>
          <p:nvPr>
            <p:ph idx="13" type="title"/>
          </p:nvPr>
        </p:nvSpPr>
        <p:spPr>
          <a:xfrm>
            <a:off x="4812010" y="1469550"/>
            <a:ext cx="23055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9" name="Google Shape;79;p16"/>
          <p:cNvSpPr txBox="1"/>
          <p:nvPr>
            <p:ph idx="14" type="title"/>
          </p:nvPr>
        </p:nvSpPr>
        <p:spPr>
          <a:xfrm>
            <a:off x="4812010" y="3107050"/>
            <a:ext cx="23055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80" name="Google Shape;80;p16"/>
          <p:cNvSpPr txBox="1"/>
          <p:nvPr>
            <p:ph idx="15"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81" name="Google Shape;81;p16"/>
          <p:cNvSpPr/>
          <p:nvPr/>
        </p:nvSpPr>
        <p:spPr>
          <a:xfrm flipH="1" rot="5400000">
            <a:off x="-432325" y="2837100"/>
            <a:ext cx="2739000" cy="18738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6"/>
          <p:cNvSpPr/>
          <p:nvPr/>
        </p:nvSpPr>
        <p:spPr>
          <a:xfrm flipH="1" rot="5400000">
            <a:off x="-918733" y="3093150"/>
            <a:ext cx="2969100" cy="11316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6"/>
          <p:cNvSpPr/>
          <p:nvPr/>
        </p:nvSpPr>
        <p:spPr>
          <a:xfrm flipH="1" rot="-5400000">
            <a:off x="6658875" y="1094700"/>
            <a:ext cx="3579600" cy="13902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94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6"/>
          <p:cNvSpPr/>
          <p:nvPr/>
        </p:nvSpPr>
        <p:spPr>
          <a:xfrm flipH="1" rot="-5400000">
            <a:off x="6880656" y="389400"/>
            <a:ext cx="2652900" cy="18741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94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6"/>
          <p:cNvSpPr/>
          <p:nvPr/>
        </p:nvSpPr>
        <p:spPr>
          <a:xfrm flipH="1" rot="-5400000">
            <a:off x="7479175" y="-218700"/>
            <a:ext cx="1446000" cy="18834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94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6"/>
          <p:cNvSpPr/>
          <p:nvPr/>
        </p:nvSpPr>
        <p:spPr>
          <a:xfrm flipH="1" rot="5400000">
            <a:off x="36169" y="3694500"/>
            <a:ext cx="1413300" cy="14847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1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2698631" scaled="0"/>
        </a:gra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>
            <p:ph type="title"/>
          </p:nvPr>
        </p:nvSpPr>
        <p:spPr>
          <a:xfrm>
            <a:off x="3206150" y="1291125"/>
            <a:ext cx="4996200" cy="167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11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89" name="Google Shape;89;p17"/>
          <p:cNvSpPr txBox="1"/>
          <p:nvPr>
            <p:ph idx="1" type="subTitle"/>
          </p:nvPr>
        </p:nvSpPr>
        <p:spPr>
          <a:xfrm>
            <a:off x="3717950" y="2962163"/>
            <a:ext cx="3972600" cy="6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7"/>
          <p:cNvSpPr/>
          <p:nvPr/>
        </p:nvSpPr>
        <p:spPr>
          <a:xfrm flipH="1" rot="5400000">
            <a:off x="-732325" y="543750"/>
            <a:ext cx="5344200" cy="38553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156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7"/>
          <p:cNvSpPr/>
          <p:nvPr/>
        </p:nvSpPr>
        <p:spPr>
          <a:xfrm flipH="1" rot="5400000">
            <a:off x="-2897094" y="-298050"/>
            <a:ext cx="8338800" cy="25443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156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7"/>
          <p:cNvSpPr/>
          <p:nvPr/>
        </p:nvSpPr>
        <p:spPr>
          <a:xfrm flipH="1" rot="5400000">
            <a:off x="-1732971" y="1023900"/>
            <a:ext cx="5853000" cy="23862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156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>
            <p:ph type="title"/>
          </p:nvPr>
        </p:nvSpPr>
        <p:spPr>
          <a:xfrm>
            <a:off x="1937850" y="1163250"/>
            <a:ext cx="526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95" name="Google Shape;95;p18"/>
          <p:cNvSpPr txBox="1"/>
          <p:nvPr>
            <p:ph idx="1" type="subTitle"/>
          </p:nvPr>
        </p:nvSpPr>
        <p:spPr>
          <a:xfrm>
            <a:off x="2515950" y="1888350"/>
            <a:ext cx="4112100" cy="20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ek Devanagari Light"/>
              <a:buChar char="●"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/>
        </p:txBody>
      </p:sp>
      <p:sp>
        <p:nvSpPr>
          <p:cNvPr id="96" name="Google Shape;96;p18"/>
          <p:cNvSpPr/>
          <p:nvPr/>
        </p:nvSpPr>
        <p:spPr>
          <a:xfrm rot="5400000">
            <a:off x="-186725" y="186900"/>
            <a:ext cx="2415300" cy="20415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8"/>
          <p:cNvSpPr/>
          <p:nvPr/>
        </p:nvSpPr>
        <p:spPr>
          <a:xfrm rot="5400000">
            <a:off x="-884393" y="884400"/>
            <a:ext cx="3095400" cy="13266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8"/>
          <p:cNvSpPr/>
          <p:nvPr/>
        </p:nvSpPr>
        <p:spPr>
          <a:xfrm rot="5400000">
            <a:off x="-328672" y="328800"/>
            <a:ext cx="1899000" cy="12414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8"/>
          <p:cNvSpPr/>
          <p:nvPr/>
        </p:nvSpPr>
        <p:spPr>
          <a:xfrm rot="-5400000">
            <a:off x="6850775" y="2850300"/>
            <a:ext cx="3179100" cy="14073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1314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8"/>
          <p:cNvSpPr/>
          <p:nvPr/>
        </p:nvSpPr>
        <p:spPr>
          <a:xfrm rot="-5400000">
            <a:off x="7263300" y="3262800"/>
            <a:ext cx="1503900" cy="22575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1314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8"/>
          <p:cNvSpPr/>
          <p:nvPr/>
        </p:nvSpPr>
        <p:spPr>
          <a:xfrm rot="-5400000">
            <a:off x="7501200" y="3501000"/>
            <a:ext cx="1980000" cy="13050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1314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16200038" scaled="0"/>
        </a:gra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/>
          <p:nvPr>
            <p:ph type="title"/>
          </p:nvPr>
        </p:nvSpPr>
        <p:spPr>
          <a:xfrm>
            <a:off x="922625" y="2410025"/>
            <a:ext cx="3905100" cy="78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04" name="Google Shape;104;p19"/>
          <p:cNvSpPr txBox="1"/>
          <p:nvPr>
            <p:ph idx="2" type="title"/>
          </p:nvPr>
        </p:nvSpPr>
        <p:spPr>
          <a:xfrm>
            <a:off x="922625" y="1568225"/>
            <a:ext cx="39051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05" name="Google Shape;105;p19"/>
          <p:cNvSpPr txBox="1"/>
          <p:nvPr>
            <p:ph idx="1" type="subTitle"/>
          </p:nvPr>
        </p:nvSpPr>
        <p:spPr>
          <a:xfrm>
            <a:off x="922625" y="3191875"/>
            <a:ext cx="3905100" cy="3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19"/>
          <p:cNvSpPr/>
          <p:nvPr/>
        </p:nvSpPr>
        <p:spPr>
          <a:xfrm rot="-5400000">
            <a:off x="4285799" y="286200"/>
            <a:ext cx="5143500" cy="45711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151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9"/>
          <p:cNvSpPr/>
          <p:nvPr/>
        </p:nvSpPr>
        <p:spPr>
          <a:xfrm rot="-5400000">
            <a:off x="5596494" y="1596450"/>
            <a:ext cx="3066300" cy="40278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151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9"/>
          <p:cNvSpPr/>
          <p:nvPr/>
        </p:nvSpPr>
        <p:spPr>
          <a:xfrm rot="-5400000">
            <a:off x="5857938" y="1859100"/>
            <a:ext cx="3951000" cy="26178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151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/>
          <p:nvPr>
            <p:ph type="title"/>
          </p:nvPr>
        </p:nvSpPr>
        <p:spPr>
          <a:xfrm>
            <a:off x="2424600" y="1657863"/>
            <a:ext cx="42948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11" name="Google Shape;111;p20"/>
          <p:cNvSpPr txBox="1"/>
          <p:nvPr>
            <p:ph idx="1" type="subTitle"/>
          </p:nvPr>
        </p:nvSpPr>
        <p:spPr>
          <a:xfrm>
            <a:off x="2424600" y="2301238"/>
            <a:ext cx="4294800" cy="11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20"/>
          <p:cNvSpPr/>
          <p:nvPr/>
        </p:nvSpPr>
        <p:spPr>
          <a:xfrm flipH="1" rot="-5400000">
            <a:off x="5439125" y="1438200"/>
            <a:ext cx="5142900" cy="22665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672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0"/>
          <p:cNvSpPr/>
          <p:nvPr/>
        </p:nvSpPr>
        <p:spPr>
          <a:xfrm flipH="1" rot="5400000">
            <a:off x="-1152175" y="1152750"/>
            <a:ext cx="5143500" cy="28383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66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20"/>
          <p:cNvSpPr/>
          <p:nvPr/>
        </p:nvSpPr>
        <p:spPr>
          <a:xfrm flipH="1" rot="5400000">
            <a:off x="337925" y="1823700"/>
            <a:ext cx="2982300" cy="36576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66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20"/>
          <p:cNvSpPr/>
          <p:nvPr/>
        </p:nvSpPr>
        <p:spPr>
          <a:xfrm flipH="1" rot="5400000">
            <a:off x="-1341925" y="1858350"/>
            <a:ext cx="4627200" cy="19434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66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20"/>
          <p:cNvSpPr/>
          <p:nvPr/>
        </p:nvSpPr>
        <p:spPr>
          <a:xfrm flipH="1" rot="-5400000">
            <a:off x="6400900" y="-398700"/>
            <a:ext cx="2344200" cy="31416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672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20"/>
          <p:cNvSpPr/>
          <p:nvPr/>
        </p:nvSpPr>
        <p:spPr>
          <a:xfrm flipH="1" rot="-5400000">
            <a:off x="6354425" y="1837350"/>
            <a:ext cx="4627200" cy="9525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672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16198662" scaled="0"/>
        </a:gra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/>
          <p:nvPr>
            <p:ph type="title"/>
          </p:nvPr>
        </p:nvSpPr>
        <p:spPr>
          <a:xfrm>
            <a:off x="4572000" y="3645386"/>
            <a:ext cx="38589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20" name="Google Shape;120;p21"/>
          <p:cNvSpPr txBox="1"/>
          <p:nvPr>
            <p:ph idx="1" type="subTitle"/>
          </p:nvPr>
        </p:nvSpPr>
        <p:spPr>
          <a:xfrm>
            <a:off x="4572000" y="1150863"/>
            <a:ext cx="3858900" cy="234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21" name="Google Shape;121;p21"/>
          <p:cNvSpPr/>
          <p:nvPr/>
        </p:nvSpPr>
        <p:spPr>
          <a:xfrm rot="5400000">
            <a:off x="-1149750" y="1149750"/>
            <a:ext cx="6871500" cy="45720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336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21"/>
          <p:cNvSpPr/>
          <p:nvPr/>
        </p:nvSpPr>
        <p:spPr>
          <a:xfrm rot="5400000">
            <a:off x="295273" y="-295200"/>
            <a:ext cx="3599100" cy="41895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336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21"/>
          <p:cNvSpPr/>
          <p:nvPr/>
        </p:nvSpPr>
        <p:spPr>
          <a:xfrm rot="5400000">
            <a:off x="-1938446" y="1938450"/>
            <a:ext cx="6293400" cy="24165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336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6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2698631" scaled="0"/>
        </a:gra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/>
          <p:nvPr>
            <p:ph type="title"/>
          </p:nvPr>
        </p:nvSpPr>
        <p:spPr>
          <a:xfrm>
            <a:off x="937700" y="2606675"/>
            <a:ext cx="21753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26" name="Google Shape;126;p22"/>
          <p:cNvSpPr txBox="1"/>
          <p:nvPr>
            <p:ph idx="1" type="subTitle"/>
          </p:nvPr>
        </p:nvSpPr>
        <p:spPr>
          <a:xfrm>
            <a:off x="937700" y="2954075"/>
            <a:ext cx="2175300" cy="8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22"/>
          <p:cNvSpPr txBox="1"/>
          <p:nvPr>
            <p:ph idx="2" type="title"/>
          </p:nvPr>
        </p:nvSpPr>
        <p:spPr>
          <a:xfrm>
            <a:off x="3484419" y="3375575"/>
            <a:ext cx="21753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28" name="Google Shape;128;p22"/>
          <p:cNvSpPr txBox="1"/>
          <p:nvPr>
            <p:ph idx="3" type="subTitle"/>
          </p:nvPr>
        </p:nvSpPr>
        <p:spPr>
          <a:xfrm>
            <a:off x="3484422" y="3722975"/>
            <a:ext cx="2175300" cy="8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22"/>
          <p:cNvSpPr txBox="1"/>
          <p:nvPr>
            <p:ph idx="4" type="title"/>
          </p:nvPr>
        </p:nvSpPr>
        <p:spPr>
          <a:xfrm>
            <a:off x="6031146" y="2606675"/>
            <a:ext cx="21753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30" name="Google Shape;130;p22"/>
          <p:cNvSpPr txBox="1"/>
          <p:nvPr>
            <p:ph idx="5" type="subTitle"/>
          </p:nvPr>
        </p:nvSpPr>
        <p:spPr>
          <a:xfrm>
            <a:off x="6031150" y="2954075"/>
            <a:ext cx="2175300" cy="8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22"/>
          <p:cNvSpPr txBox="1"/>
          <p:nvPr>
            <p:ph idx="6"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32" name="Google Shape;132;p22"/>
          <p:cNvSpPr/>
          <p:nvPr/>
        </p:nvSpPr>
        <p:spPr>
          <a:xfrm flipH="1" rot="-5400000">
            <a:off x="7692389" y="310350"/>
            <a:ext cx="1761600" cy="11409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81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2"/>
          <p:cNvSpPr/>
          <p:nvPr/>
        </p:nvSpPr>
        <p:spPr>
          <a:xfrm flipH="1" rot="-5400000">
            <a:off x="7913500" y="-346950"/>
            <a:ext cx="883500" cy="15774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81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2"/>
          <p:cNvSpPr/>
          <p:nvPr/>
        </p:nvSpPr>
        <p:spPr>
          <a:xfrm flipH="1" rot="-5400000">
            <a:off x="7982064" y="394050"/>
            <a:ext cx="1555200" cy="7671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81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22"/>
          <p:cNvSpPr/>
          <p:nvPr/>
        </p:nvSpPr>
        <p:spPr>
          <a:xfrm rot="5400000">
            <a:off x="-334826" y="335250"/>
            <a:ext cx="1902900" cy="12324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81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2"/>
          <p:cNvSpPr/>
          <p:nvPr/>
        </p:nvSpPr>
        <p:spPr>
          <a:xfrm rot="5400000">
            <a:off x="295700" y="-295500"/>
            <a:ext cx="986400" cy="15774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81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2"/>
          <p:cNvSpPr/>
          <p:nvPr/>
        </p:nvSpPr>
        <p:spPr>
          <a:xfrm rot="5400000">
            <a:off x="-283025" y="283950"/>
            <a:ext cx="1335000" cy="7671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81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012" scaled="0"/>
        </a:gra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/>
          <p:nvPr>
            <p:ph type="title"/>
          </p:nvPr>
        </p:nvSpPr>
        <p:spPr>
          <a:xfrm>
            <a:off x="1665634" y="2773000"/>
            <a:ext cx="25200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40" name="Google Shape;140;p23"/>
          <p:cNvSpPr txBox="1"/>
          <p:nvPr>
            <p:ph idx="2" type="title"/>
          </p:nvPr>
        </p:nvSpPr>
        <p:spPr>
          <a:xfrm>
            <a:off x="4958366" y="2773000"/>
            <a:ext cx="25200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41" name="Google Shape;141;p23"/>
          <p:cNvSpPr txBox="1"/>
          <p:nvPr>
            <p:ph idx="1" type="subTitle"/>
          </p:nvPr>
        </p:nvSpPr>
        <p:spPr>
          <a:xfrm>
            <a:off x="4958366" y="3120401"/>
            <a:ext cx="2520000" cy="10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42" name="Google Shape;142;p23"/>
          <p:cNvSpPr txBox="1"/>
          <p:nvPr>
            <p:ph idx="3" type="subTitle"/>
          </p:nvPr>
        </p:nvSpPr>
        <p:spPr>
          <a:xfrm>
            <a:off x="1665634" y="3120401"/>
            <a:ext cx="2520000" cy="10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43" name="Google Shape;143;p23"/>
          <p:cNvSpPr txBox="1"/>
          <p:nvPr>
            <p:ph idx="4"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44" name="Google Shape;144;p23"/>
          <p:cNvSpPr/>
          <p:nvPr/>
        </p:nvSpPr>
        <p:spPr>
          <a:xfrm rot="-5400000">
            <a:off x="7364278" y="3344400"/>
            <a:ext cx="2023200" cy="15753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106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3"/>
          <p:cNvSpPr/>
          <p:nvPr/>
        </p:nvSpPr>
        <p:spPr>
          <a:xfrm rot="-5400000">
            <a:off x="7487004" y="3466950"/>
            <a:ext cx="1400400" cy="19530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106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3"/>
          <p:cNvSpPr/>
          <p:nvPr/>
        </p:nvSpPr>
        <p:spPr>
          <a:xfrm rot="-5400000">
            <a:off x="7735116" y="3715800"/>
            <a:ext cx="1715400" cy="11403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106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23"/>
          <p:cNvSpPr/>
          <p:nvPr/>
        </p:nvSpPr>
        <p:spPr>
          <a:xfrm flipH="1" rot="5400000">
            <a:off x="-116525" y="3462600"/>
            <a:ext cx="1797600" cy="15642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23"/>
          <p:cNvSpPr/>
          <p:nvPr/>
        </p:nvSpPr>
        <p:spPr>
          <a:xfrm flipH="1" rot="5400000">
            <a:off x="-827350" y="3399300"/>
            <a:ext cx="2571600" cy="9168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23"/>
          <p:cNvSpPr/>
          <p:nvPr/>
        </p:nvSpPr>
        <p:spPr>
          <a:xfrm flipH="1" rot="5400000">
            <a:off x="22504" y="3962700"/>
            <a:ext cx="1158600" cy="12030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0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"/>
          <p:cNvSpPr txBox="1"/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52" name="Google Shape;152;p24"/>
          <p:cNvSpPr/>
          <p:nvPr/>
        </p:nvSpPr>
        <p:spPr>
          <a:xfrm flipH="1" rot="5400000">
            <a:off x="-116525" y="3462600"/>
            <a:ext cx="1797600" cy="15642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24"/>
          <p:cNvSpPr/>
          <p:nvPr/>
        </p:nvSpPr>
        <p:spPr>
          <a:xfrm flipH="1" rot="5400000">
            <a:off x="-827350" y="3399300"/>
            <a:ext cx="2571600" cy="9168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24"/>
          <p:cNvSpPr/>
          <p:nvPr/>
        </p:nvSpPr>
        <p:spPr>
          <a:xfrm flipH="1" rot="5400000">
            <a:off x="22504" y="3962700"/>
            <a:ext cx="1158600" cy="12030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16198662" scaled="0"/>
        </a:gra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 txBox="1"/>
          <p:nvPr>
            <p:ph hasCustomPrompt="1" type="title"/>
          </p:nvPr>
        </p:nvSpPr>
        <p:spPr>
          <a:xfrm>
            <a:off x="1863300" y="1524075"/>
            <a:ext cx="54174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57" name="Google Shape;157;p25"/>
          <p:cNvSpPr txBox="1"/>
          <p:nvPr>
            <p:ph idx="1" type="subTitle"/>
          </p:nvPr>
        </p:nvSpPr>
        <p:spPr>
          <a:xfrm>
            <a:off x="1863300" y="3238400"/>
            <a:ext cx="5417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58" name="Google Shape;158;p25"/>
          <p:cNvSpPr/>
          <p:nvPr/>
        </p:nvSpPr>
        <p:spPr>
          <a:xfrm rot="5400000">
            <a:off x="-1533174" y="1533600"/>
            <a:ext cx="5143500" cy="20763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19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5"/>
          <p:cNvSpPr/>
          <p:nvPr/>
        </p:nvSpPr>
        <p:spPr>
          <a:xfrm rot="5400000">
            <a:off x="66725" y="-66000"/>
            <a:ext cx="2591700" cy="27237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19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25"/>
          <p:cNvSpPr/>
          <p:nvPr/>
        </p:nvSpPr>
        <p:spPr>
          <a:xfrm rot="-5400000">
            <a:off x="5552825" y="1553100"/>
            <a:ext cx="5143500" cy="20373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151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25"/>
          <p:cNvSpPr/>
          <p:nvPr/>
        </p:nvSpPr>
        <p:spPr>
          <a:xfrm rot="-5400000">
            <a:off x="6335146" y="2335050"/>
            <a:ext cx="3066300" cy="25506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151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5"/>
          <p:cNvSpPr/>
          <p:nvPr/>
        </p:nvSpPr>
        <p:spPr>
          <a:xfrm rot="-5400000">
            <a:off x="6338350" y="2338950"/>
            <a:ext cx="3951300" cy="16578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151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5"/>
          <p:cNvSpPr/>
          <p:nvPr/>
        </p:nvSpPr>
        <p:spPr>
          <a:xfrm rot="5400000">
            <a:off x="-1333825" y="1333950"/>
            <a:ext cx="3906300" cy="12384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19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8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6"/>
          <p:cNvSpPr txBox="1"/>
          <p:nvPr>
            <p:ph type="title"/>
          </p:nvPr>
        </p:nvSpPr>
        <p:spPr>
          <a:xfrm>
            <a:off x="2918550" y="837288"/>
            <a:ext cx="3306900" cy="7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5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66" name="Google Shape;166;p26"/>
          <p:cNvSpPr txBox="1"/>
          <p:nvPr>
            <p:ph idx="1" type="subTitle"/>
          </p:nvPr>
        </p:nvSpPr>
        <p:spPr>
          <a:xfrm>
            <a:off x="2918550" y="1619913"/>
            <a:ext cx="3306900" cy="6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67" name="Google Shape;167;p26"/>
          <p:cNvSpPr txBox="1"/>
          <p:nvPr>
            <p:ph idx="2" type="title"/>
          </p:nvPr>
        </p:nvSpPr>
        <p:spPr>
          <a:xfrm>
            <a:off x="2918550" y="2901688"/>
            <a:ext cx="3306900" cy="7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5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68" name="Google Shape;168;p26"/>
          <p:cNvSpPr txBox="1"/>
          <p:nvPr>
            <p:ph idx="3" type="subTitle"/>
          </p:nvPr>
        </p:nvSpPr>
        <p:spPr>
          <a:xfrm>
            <a:off x="2918550" y="3684313"/>
            <a:ext cx="3306900" cy="6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69" name="Google Shape;169;p26"/>
          <p:cNvSpPr/>
          <p:nvPr/>
        </p:nvSpPr>
        <p:spPr>
          <a:xfrm flipH="1" rot="5400000">
            <a:off x="-566873" y="2118900"/>
            <a:ext cx="3591900" cy="24573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6"/>
          <p:cNvSpPr/>
          <p:nvPr/>
        </p:nvSpPr>
        <p:spPr>
          <a:xfrm flipH="1" rot="5400000">
            <a:off x="-1204856" y="2454600"/>
            <a:ext cx="3893700" cy="14841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26"/>
          <p:cNvSpPr/>
          <p:nvPr/>
        </p:nvSpPr>
        <p:spPr>
          <a:xfrm flipH="1" rot="-5400000">
            <a:off x="6311374" y="1061250"/>
            <a:ext cx="3893700" cy="17712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94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6"/>
          <p:cNvSpPr/>
          <p:nvPr/>
        </p:nvSpPr>
        <p:spPr>
          <a:xfrm flipH="1" rot="-5400000">
            <a:off x="6600575" y="-370950"/>
            <a:ext cx="2172600" cy="29145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94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26"/>
          <p:cNvSpPr/>
          <p:nvPr/>
        </p:nvSpPr>
        <p:spPr>
          <a:xfrm flipH="1" rot="-5400000">
            <a:off x="7086125" y="705600"/>
            <a:ext cx="2763300" cy="13521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94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6"/>
          <p:cNvSpPr/>
          <p:nvPr/>
        </p:nvSpPr>
        <p:spPr>
          <a:xfrm flipH="1" rot="5400000">
            <a:off x="47503" y="3243300"/>
            <a:ext cx="1853400" cy="19470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CUSTOM_8_1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16198662" scaled="0"/>
        </a:gra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7"/>
          <p:cNvSpPr txBox="1"/>
          <p:nvPr>
            <p:ph type="title"/>
          </p:nvPr>
        </p:nvSpPr>
        <p:spPr>
          <a:xfrm>
            <a:off x="985274" y="3118150"/>
            <a:ext cx="2070300" cy="61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77" name="Google Shape;177;p27"/>
          <p:cNvSpPr txBox="1"/>
          <p:nvPr>
            <p:ph idx="2" type="title"/>
          </p:nvPr>
        </p:nvSpPr>
        <p:spPr>
          <a:xfrm>
            <a:off x="985274" y="3728350"/>
            <a:ext cx="2070300" cy="34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78" name="Google Shape;178;p27"/>
          <p:cNvSpPr txBox="1"/>
          <p:nvPr>
            <p:ph idx="1" type="subTitle"/>
          </p:nvPr>
        </p:nvSpPr>
        <p:spPr>
          <a:xfrm>
            <a:off x="985275" y="4072750"/>
            <a:ext cx="2070300" cy="53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27"/>
          <p:cNvSpPr txBox="1"/>
          <p:nvPr>
            <p:ph idx="3"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80" name="Google Shape;180;p27"/>
          <p:cNvSpPr txBox="1"/>
          <p:nvPr>
            <p:ph idx="4" type="title"/>
          </p:nvPr>
        </p:nvSpPr>
        <p:spPr>
          <a:xfrm>
            <a:off x="3536825" y="3118150"/>
            <a:ext cx="2070300" cy="61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81" name="Google Shape;181;p27"/>
          <p:cNvSpPr txBox="1"/>
          <p:nvPr>
            <p:ph idx="5" type="title"/>
          </p:nvPr>
        </p:nvSpPr>
        <p:spPr>
          <a:xfrm>
            <a:off x="3536825" y="3728350"/>
            <a:ext cx="2070300" cy="34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82" name="Google Shape;182;p27"/>
          <p:cNvSpPr txBox="1"/>
          <p:nvPr>
            <p:ph idx="6" type="subTitle"/>
          </p:nvPr>
        </p:nvSpPr>
        <p:spPr>
          <a:xfrm>
            <a:off x="3536825" y="4072750"/>
            <a:ext cx="2070300" cy="53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27"/>
          <p:cNvSpPr txBox="1"/>
          <p:nvPr>
            <p:ph idx="7" type="title"/>
          </p:nvPr>
        </p:nvSpPr>
        <p:spPr>
          <a:xfrm>
            <a:off x="6088375" y="3118150"/>
            <a:ext cx="2070300" cy="61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84" name="Google Shape;184;p27"/>
          <p:cNvSpPr txBox="1"/>
          <p:nvPr>
            <p:ph idx="8" type="title"/>
          </p:nvPr>
        </p:nvSpPr>
        <p:spPr>
          <a:xfrm>
            <a:off x="6088375" y="3728350"/>
            <a:ext cx="2070300" cy="34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85" name="Google Shape;185;p27"/>
          <p:cNvSpPr txBox="1"/>
          <p:nvPr>
            <p:ph idx="9" type="subTitle"/>
          </p:nvPr>
        </p:nvSpPr>
        <p:spPr>
          <a:xfrm>
            <a:off x="6088375" y="4072750"/>
            <a:ext cx="2070300" cy="53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27"/>
          <p:cNvSpPr/>
          <p:nvPr/>
        </p:nvSpPr>
        <p:spPr>
          <a:xfrm flipH="1" rot="-5400000">
            <a:off x="7462975" y="116700"/>
            <a:ext cx="1797600" cy="15642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88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27"/>
          <p:cNvSpPr/>
          <p:nvPr/>
        </p:nvSpPr>
        <p:spPr>
          <a:xfrm flipH="1" rot="-5400000">
            <a:off x="7399800" y="827400"/>
            <a:ext cx="2571600" cy="9168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88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27"/>
          <p:cNvSpPr/>
          <p:nvPr/>
        </p:nvSpPr>
        <p:spPr>
          <a:xfrm flipH="1" rot="-5400000">
            <a:off x="7962946" y="-22200"/>
            <a:ext cx="1158600" cy="12030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88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8"/>
          <p:cNvSpPr txBox="1"/>
          <p:nvPr>
            <p:ph idx="1" type="body"/>
          </p:nvPr>
        </p:nvSpPr>
        <p:spPr>
          <a:xfrm>
            <a:off x="4587575" y="3070325"/>
            <a:ext cx="3465300" cy="8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191" name="Google Shape;191;p28"/>
          <p:cNvSpPr txBox="1"/>
          <p:nvPr>
            <p:ph type="title"/>
          </p:nvPr>
        </p:nvSpPr>
        <p:spPr>
          <a:xfrm>
            <a:off x="4587575" y="1256550"/>
            <a:ext cx="3465300" cy="166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92" name="Google Shape;192;p28"/>
          <p:cNvSpPr/>
          <p:nvPr/>
        </p:nvSpPr>
        <p:spPr>
          <a:xfrm rot="-5400000">
            <a:off x="7167403" y="3147450"/>
            <a:ext cx="2388600" cy="16038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106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8"/>
          <p:cNvSpPr/>
          <p:nvPr/>
        </p:nvSpPr>
        <p:spPr>
          <a:xfrm rot="-5400000">
            <a:off x="7343025" y="3322800"/>
            <a:ext cx="1653300" cy="19884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106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8"/>
          <p:cNvSpPr/>
          <p:nvPr/>
        </p:nvSpPr>
        <p:spPr>
          <a:xfrm rot="-5400000">
            <a:off x="7569771" y="3550650"/>
            <a:ext cx="2025300" cy="11607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106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28"/>
          <p:cNvSpPr/>
          <p:nvPr/>
        </p:nvSpPr>
        <p:spPr>
          <a:xfrm rot="5400000">
            <a:off x="17575" y="-17400"/>
            <a:ext cx="2006700" cy="20415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28"/>
          <p:cNvSpPr/>
          <p:nvPr/>
        </p:nvSpPr>
        <p:spPr>
          <a:xfrm rot="5400000">
            <a:off x="-622645" y="622650"/>
            <a:ext cx="2571900" cy="13266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28"/>
          <p:cNvSpPr/>
          <p:nvPr/>
        </p:nvSpPr>
        <p:spPr>
          <a:xfrm rot="5400000">
            <a:off x="-168025" y="168150"/>
            <a:ext cx="1577700" cy="12414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9"/>
          <p:cNvSpPr/>
          <p:nvPr/>
        </p:nvSpPr>
        <p:spPr>
          <a:xfrm flipH="1" rot="5400000">
            <a:off x="-2081475" y="-1624500"/>
            <a:ext cx="8849700" cy="46863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19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29"/>
          <p:cNvSpPr/>
          <p:nvPr/>
        </p:nvSpPr>
        <p:spPr>
          <a:xfrm flipH="1" rot="5400000">
            <a:off x="-915950" y="3276900"/>
            <a:ext cx="2783100" cy="9501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29"/>
          <p:cNvSpPr/>
          <p:nvPr/>
        </p:nvSpPr>
        <p:spPr>
          <a:xfrm flipH="1" rot="5400000">
            <a:off x="-2355638" y="2337900"/>
            <a:ext cx="5161500" cy="4497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9"/>
          <p:cNvSpPr txBox="1"/>
          <p:nvPr>
            <p:ph type="title"/>
          </p:nvPr>
        </p:nvSpPr>
        <p:spPr>
          <a:xfrm>
            <a:off x="713225" y="2295900"/>
            <a:ext cx="2239800" cy="211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16198662" scaled="0"/>
        </a:gra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0"/>
          <p:cNvSpPr txBox="1"/>
          <p:nvPr>
            <p:ph type="title"/>
          </p:nvPr>
        </p:nvSpPr>
        <p:spPr>
          <a:xfrm>
            <a:off x="713225" y="1602600"/>
            <a:ext cx="4983000" cy="19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05" name="Google Shape;205;p30"/>
          <p:cNvSpPr/>
          <p:nvPr/>
        </p:nvSpPr>
        <p:spPr>
          <a:xfrm rot="-5400000">
            <a:off x="3241275" y="-758700"/>
            <a:ext cx="7762200" cy="40422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151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30"/>
          <p:cNvSpPr/>
          <p:nvPr/>
        </p:nvSpPr>
        <p:spPr>
          <a:xfrm rot="-5400000">
            <a:off x="5049294" y="1048800"/>
            <a:ext cx="4627500" cy="35619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151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30"/>
          <p:cNvSpPr/>
          <p:nvPr/>
        </p:nvSpPr>
        <p:spPr>
          <a:xfrm rot="-5400000">
            <a:off x="5003851" y="1004700"/>
            <a:ext cx="5962800" cy="23148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151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5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2698631" scaled="0"/>
        </a:gra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1"/>
          <p:cNvSpPr txBox="1"/>
          <p:nvPr>
            <p:ph type="title"/>
          </p:nvPr>
        </p:nvSpPr>
        <p:spPr>
          <a:xfrm>
            <a:off x="713225" y="3033025"/>
            <a:ext cx="18153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10" name="Google Shape;210;p31"/>
          <p:cNvSpPr txBox="1"/>
          <p:nvPr>
            <p:ph idx="1" type="subTitle"/>
          </p:nvPr>
        </p:nvSpPr>
        <p:spPr>
          <a:xfrm>
            <a:off x="713225" y="3380425"/>
            <a:ext cx="18153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31"/>
          <p:cNvSpPr txBox="1"/>
          <p:nvPr>
            <p:ph idx="2" type="title"/>
          </p:nvPr>
        </p:nvSpPr>
        <p:spPr>
          <a:xfrm>
            <a:off x="2680605" y="3033025"/>
            <a:ext cx="18153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12" name="Google Shape;212;p31"/>
          <p:cNvSpPr txBox="1"/>
          <p:nvPr>
            <p:ph idx="3" type="subTitle"/>
          </p:nvPr>
        </p:nvSpPr>
        <p:spPr>
          <a:xfrm>
            <a:off x="2680600" y="3380425"/>
            <a:ext cx="18153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31"/>
          <p:cNvSpPr txBox="1"/>
          <p:nvPr>
            <p:ph idx="4" type="title"/>
          </p:nvPr>
        </p:nvSpPr>
        <p:spPr>
          <a:xfrm>
            <a:off x="4647971" y="3033025"/>
            <a:ext cx="18153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14" name="Google Shape;214;p31"/>
          <p:cNvSpPr txBox="1"/>
          <p:nvPr>
            <p:ph idx="5" type="subTitle"/>
          </p:nvPr>
        </p:nvSpPr>
        <p:spPr>
          <a:xfrm>
            <a:off x="4647971" y="3380425"/>
            <a:ext cx="18153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p31"/>
          <p:cNvSpPr txBox="1"/>
          <p:nvPr>
            <p:ph idx="6" type="title"/>
          </p:nvPr>
        </p:nvSpPr>
        <p:spPr>
          <a:xfrm>
            <a:off x="6615352" y="3033025"/>
            <a:ext cx="18153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16" name="Google Shape;216;p31"/>
          <p:cNvSpPr txBox="1"/>
          <p:nvPr>
            <p:ph idx="7" type="subTitle"/>
          </p:nvPr>
        </p:nvSpPr>
        <p:spPr>
          <a:xfrm>
            <a:off x="6615346" y="3380425"/>
            <a:ext cx="18153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31"/>
          <p:cNvSpPr txBox="1"/>
          <p:nvPr>
            <p:ph idx="8"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18" name="Google Shape;218;p31"/>
          <p:cNvSpPr/>
          <p:nvPr/>
        </p:nvSpPr>
        <p:spPr>
          <a:xfrm flipH="1" rot="-5400000">
            <a:off x="7692389" y="310350"/>
            <a:ext cx="1761600" cy="11409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81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31"/>
          <p:cNvSpPr/>
          <p:nvPr/>
        </p:nvSpPr>
        <p:spPr>
          <a:xfrm flipH="1" rot="-5400000">
            <a:off x="7913500" y="-346950"/>
            <a:ext cx="883500" cy="15774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81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31"/>
          <p:cNvSpPr/>
          <p:nvPr/>
        </p:nvSpPr>
        <p:spPr>
          <a:xfrm flipH="1" rot="-5400000">
            <a:off x="7982064" y="394050"/>
            <a:ext cx="1555200" cy="7671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81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31"/>
          <p:cNvSpPr/>
          <p:nvPr/>
        </p:nvSpPr>
        <p:spPr>
          <a:xfrm rot="5400000">
            <a:off x="-334826" y="335250"/>
            <a:ext cx="1902900" cy="12324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81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31"/>
          <p:cNvSpPr/>
          <p:nvPr/>
        </p:nvSpPr>
        <p:spPr>
          <a:xfrm rot="5400000">
            <a:off x="295700" y="-295500"/>
            <a:ext cx="986400" cy="15774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81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31"/>
          <p:cNvSpPr/>
          <p:nvPr/>
        </p:nvSpPr>
        <p:spPr>
          <a:xfrm rot="5400000">
            <a:off x="-283025" y="283950"/>
            <a:ext cx="1335000" cy="7671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81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10_1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2"/>
          <p:cNvSpPr/>
          <p:nvPr/>
        </p:nvSpPr>
        <p:spPr>
          <a:xfrm rot="-5400000">
            <a:off x="7724716" y="3723975"/>
            <a:ext cx="1266300" cy="15726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1014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32"/>
          <p:cNvSpPr/>
          <p:nvPr/>
        </p:nvSpPr>
        <p:spPr>
          <a:xfrm rot="-5400000">
            <a:off x="7550566" y="3549675"/>
            <a:ext cx="2430900" cy="7566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1014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32"/>
          <p:cNvSpPr/>
          <p:nvPr/>
        </p:nvSpPr>
        <p:spPr>
          <a:xfrm rot="-5400000">
            <a:off x="8097444" y="4096575"/>
            <a:ext cx="1158600" cy="9351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1014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32"/>
          <p:cNvSpPr/>
          <p:nvPr/>
        </p:nvSpPr>
        <p:spPr>
          <a:xfrm rot="5400000">
            <a:off x="-110234" y="111225"/>
            <a:ext cx="1708200" cy="14859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32"/>
          <p:cNvSpPr/>
          <p:nvPr/>
        </p:nvSpPr>
        <p:spPr>
          <a:xfrm rot="5400000">
            <a:off x="-575190" y="575625"/>
            <a:ext cx="2022300" cy="8712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32"/>
          <p:cNvSpPr/>
          <p:nvPr/>
        </p:nvSpPr>
        <p:spPr>
          <a:xfrm rot="5400000">
            <a:off x="21735" y="-21225"/>
            <a:ext cx="1100700" cy="11433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32"/>
          <p:cNvSpPr txBox="1"/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7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2698631" scaled="0"/>
        </a:gra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3"/>
          <p:cNvSpPr txBox="1"/>
          <p:nvPr>
            <p:ph type="title"/>
          </p:nvPr>
        </p:nvSpPr>
        <p:spPr>
          <a:xfrm>
            <a:off x="2246535" y="1351050"/>
            <a:ext cx="19860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34" name="Google Shape;234;p33"/>
          <p:cNvSpPr txBox="1"/>
          <p:nvPr>
            <p:ph idx="1" type="subTitle"/>
          </p:nvPr>
        </p:nvSpPr>
        <p:spPr>
          <a:xfrm>
            <a:off x="2246535" y="1698450"/>
            <a:ext cx="19860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p33"/>
          <p:cNvSpPr txBox="1"/>
          <p:nvPr>
            <p:ph idx="2" type="title"/>
          </p:nvPr>
        </p:nvSpPr>
        <p:spPr>
          <a:xfrm>
            <a:off x="5989360" y="1351050"/>
            <a:ext cx="19860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36" name="Google Shape;236;p33"/>
          <p:cNvSpPr txBox="1"/>
          <p:nvPr>
            <p:ph idx="3" type="subTitle"/>
          </p:nvPr>
        </p:nvSpPr>
        <p:spPr>
          <a:xfrm>
            <a:off x="5989360" y="1698450"/>
            <a:ext cx="19860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33"/>
          <p:cNvSpPr txBox="1"/>
          <p:nvPr>
            <p:ph idx="4" type="title"/>
          </p:nvPr>
        </p:nvSpPr>
        <p:spPr>
          <a:xfrm>
            <a:off x="2246535" y="2393850"/>
            <a:ext cx="19860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38" name="Google Shape;238;p33"/>
          <p:cNvSpPr txBox="1"/>
          <p:nvPr>
            <p:ph idx="5" type="subTitle"/>
          </p:nvPr>
        </p:nvSpPr>
        <p:spPr>
          <a:xfrm>
            <a:off x="2246535" y="2741250"/>
            <a:ext cx="19860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p33"/>
          <p:cNvSpPr txBox="1"/>
          <p:nvPr>
            <p:ph idx="6" type="title"/>
          </p:nvPr>
        </p:nvSpPr>
        <p:spPr>
          <a:xfrm>
            <a:off x="2246535" y="3436650"/>
            <a:ext cx="19860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40" name="Google Shape;240;p33"/>
          <p:cNvSpPr txBox="1"/>
          <p:nvPr>
            <p:ph idx="7" type="subTitle"/>
          </p:nvPr>
        </p:nvSpPr>
        <p:spPr>
          <a:xfrm>
            <a:off x="2246535" y="3784050"/>
            <a:ext cx="19860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33"/>
          <p:cNvSpPr txBox="1"/>
          <p:nvPr>
            <p:ph idx="8" type="title"/>
          </p:nvPr>
        </p:nvSpPr>
        <p:spPr>
          <a:xfrm>
            <a:off x="5989360" y="2393850"/>
            <a:ext cx="19860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42" name="Google Shape;242;p33"/>
          <p:cNvSpPr txBox="1"/>
          <p:nvPr>
            <p:ph idx="9" type="subTitle"/>
          </p:nvPr>
        </p:nvSpPr>
        <p:spPr>
          <a:xfrm>
            <a:off x="5989360" y="2741250"/>
            <a:ext cx="19860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3" name="Google Shape;243;p33"/>
          <p:cNvSpPr txBox="1"/>
          <p:nvPr>
            <p:ph idx="13" type="title"/>
          </p:nvPr>
        </p:nvSpPr>
        <p:spPr>
          <a:xfrm>
            <a:off x="5989360" y="3436650"/>
            <a:ext cx="19860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44" name="Google Shape;244;p33"/>
          <p:cNvSpPr txBox="1"/>
          <p:nvPr>
            <p:ph idx="14" type="subTitle"/>
          </p:nvPr>
        </p:nvSpPr>
        <p:spPr>
          <a:xfrm>
            <a:off x="5989360" y="3784050"/>
            <a:ext cx="19860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5" name="Google Shape;245;p33"/>
          <p:cNvSpPr txBox="1"/>
          <p:nvPr>
            <p:ph idx="15"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46" name="Google Shape;246;p33"/>
          <p:cNvSpPr/>
          <p:nvPr/>
        </p:nvSpPr>
        <p:spPr>
          <a:xfrm flipH="1" rot="5400000">
            <a:off x="-602100" y="3372750"/>
            <a:ext cx="2372700" cy="11688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33"/>
          <p:cNvSpPr/>
          <p:nvPr/>
        </p:nvSpPr>
        <p:spPr>
          <a:xfrm flipH="1" rot="5400000">
            <a:off x="-932937" y="3504900"/>
            <a:ext cx="2571600" cy="7056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33"/>
          <p:cNvSpPr/>
          <p:nvPr/>
        </p:nvSpPr>
        <p:spPr>
          <a:xfrm flipH="1" rot="5400000">
            <a:off x="-148917" y="4068450"/>
            <a:ext cx="1224300" cy="9258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CUSTOM_5_1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16198662" scaled="0"/>
        </a:gra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4"/>
          <p:cNvSpPr txBox="1"/>
          <p:nvPr>
            <p:ph type="title"/>
          </p:nvPr>
        </p:nvSpPr>
        <p:spPr>
          <a:xfrm>
            <a:off x="2491100" y="1618050"/>
            <a:ext cx="18153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51" name="Google Shape;251;p34"/>
          <p:cNvSpPr txBox="1"/>
          <p:nvPr>
            <p:ph idx="1" type="subTitle"/>
          </p:nvPr>
        </p:nvSpPr>
        <p:spPr>
          <a:xfrm>
            <a:off x="2491100" y="1965450"/>
            <a:ext cx="18153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2" name="Google Shape;252;p34"/>
          <p:cNvSpPr txBox="1"/>
          <p:nvPr>
            <p:ph idx="2" type="title"/>
          </p:nvPr>
        </p:nvSpPr>
        <p:spPr>
          <a:xfrm>
            <a:off x="2491105" y="3080350"/>
            <a:ext cx="18153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53" name="Google Shape;253;p34"/>
          <p:cNvSpPr txBox="1"/>
          <p:nvPr>
            <p:ph idx="3" type="subTitle"/>
          </p:nvPr>
        </p:nvSpPr>
        <p:spPr>
          <a:xfrm>
            <a:off x="2491100" y="3427750"/>
            <a:ext cx="18153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4" name="Google Shape;254;p34"/>
          <p:cNvSpPr txBox="1"/>
          <p:nvPr>
            <p:ph idx="4" type="title"/>
          </p:nvPr>
        </p:nvSpPr>
        <p:spPr>
          <a:xfrm>
            <a:off x="6109371" y="3080350"/>
            <a:ext cx="18153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55" name="Google Shape;255;p34"/>
          <p:cNvSpPr txBox="1"/>
          <p:nvPr>
            <p:ph idx="5" type="subTitle"/>
          </p:nvPr>
        </p:nvSpPr>
        <p:spPr>
          <a:xfrm>
            <a:off x="6109371" y="3427750"/>
            <a:ext cx="18153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6" name="Google Shape;256;p34"/>
          <p:cNvSpPr txBox="1"/>
          <p:nvPr>
            <p:ph idx="6" type="title"/>
          </p:nvPr>
        </p:nvSpPr>
        <p:spPr>
          <a:xfrm>
            <a:off x="6109377" y="1618050"/>
            <a:ext cx="18153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57" name="Google Shape;257;p34"/>
          <p:cNvSpPr txBox="1"/>
          <p:nvPr>
            <p:ph idx="7" type="subTitle"/>
          </p:nvPr>
        </p:nvSpPr>
        <p:spPr>
          <a:xfrm>
            <a:off x="6109371" y="1965450"/>
            <a:ext cx="18153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8" name="Google Shape;258;p34"/>
          <p:cNvSpPr txBox="1"/>
          <p:nvPr>
            <p:ph idx="8"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59" name="Google Shape;259;p34"/>
          <p:cNvSpPr/>
          <p:nvPr/>
        </p:nvSpPr>
        <p:spPr>
          <a:xfrm flipH="1" rot="5400000">
            <a:off x="127150" y="3571800"/>
            <a:ext cx="1455000" cy="17085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34"/>
          <p:cNvSpPr/>
          <p:nvPr/>
        </p:nvSpPr>
        <p:spPr>
          <a:xfrm flipH="1" rot="5400000">
            <a:off x="-739503" y="3613650"/>
            <a:ext cx="2269500" cy="7902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34"/>
          <p:cNvSpPr/>
          <p:nvPr/>
        </p:nvSpPr>
        <p:spPr>
          <a:xfrm flipH="1" rot="5400000">
            <a:off x="-60575" y="4045650"/>
            <a:ext cx="1158600" cy="10371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ive Columns">
  <p:cSld name="CUSTOM_5_2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16198662" scaled="0"/>
        </a:grad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5"/>
          <p:cNvSpPr/>
          <p:nvPr/>
        </p:nvSpPr>
        <p:spPr>
          <a:xfrm rot="5400000">
            <a:off x="-223724" y="223950"/>
            <a:ext cx="2023200" cy="15753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106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35"/>
          <p:cNvSpPr/>
          <p:nvPr/>
        </p:nvSpPr>
        <p:spPr>
          <a:xfrm rot="5400000">
            <a:off x="276350" y="-276300"/>
            <a:ext cx="1400400" cy="19530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106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35"/>
          <p:cNvSpPr/>
          <p:nvPr/>
        </p:nvSpPr>
        <p:spPr>
          <a:xfrm rot="5400000">
            <a:off x="-286762" y="287550"/>
            <a:ext cx="1715400" cy="11403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106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35"/>
          <p:cNvSpPr/>
          <p:nvPr/>
        </p:nvSpPr>
        <p:spPr>
          <a:xfrm flipH="1" rot="-5400000">
            <a:off x="7482679" y="116850"/>
            <a:ext cx="1797600" cy="15642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35"/>
          <p:cNvSpPr/>
          <p:nvPr/>
        </p:nvSpPr>
        <p:spPr>
          <a:xfrm flipH="1" rot="-5400000">
            <a:off x="7419504" y="827550"/>
            <a:ext cx="2571600" cy="9168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35"/>
          <p:cNvSpPr/>
          <p:nvPr/>
        </p:nvSpPr>
        <p:spPr>
          <a:xfrm flipH="1" rot="-5400000">
            <a:off x="7982650" y="-22050"/>
            <a:ext cx="1158600" cy="12030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35"/>
          <p:cNvSpPr txBox="1"/>
          <p:nvPr>
            <p:ph type="title"/>
          </p:nvPr>
        </p:nvSpPr>
        <p:spPr>
          <a:xfrm>
            <a:off x="713175" y="2971350"/>
            <a:ext cx="14838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70" name="Google Shape;270;p35"/>
          <p:cNvSpPr txBox="1"/>
          <p:nvPr>
            <p:ph idx="1" type="subTitle"/>
          </p:nvPr>
        </p:nvSpPr>
        <p:spPr>
          <a:xfrm>
            <a:off x="713175" y="3318750"/>
            <a:ext cx="1483800" cy="7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1" name="Google Shape;271;p35"/>
          <p:cNvSpPr txBox="1"/>
          <p:nvPr>
            <p:ph idx="2" type="title"/>
          </p:nvPr>
        </p:nvSpPr>
        <p:spPr>
          <a:xfrm>
            <a:off x="2271680" y="2971350"/>
            <a:ext cx="14838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72" name="Google Shape;272;p35"/>
          <p:cNvSpPr txBox="1"/>
          <p:nvPr>
            <p:ph idx="3" type="subTitle"/>
          </p:nvPr>
        </p:nvSpPr>
        <p:spPr>
          <a:xfrm>
            <a:off x="2271678" y="3318750"/>
            <a:ext cx="1483800" cy="7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3" name="Google Shape;273;p35"/>
          <p:cNvSpPr txBox="1"/>
          <p:nvPr>
            <p:ph idx="4" type="title"/>
          </p:nvPr>
        </p:nvSpPr>
        <p:spPr>
          <a:xfrm>
            <a:off x="3830072" y="2971350"/>
            <a:ext cx="14838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74" name="Google Shape;274;p35"/>
          <p:cNvSpPr txBox="1"/>
          <p:nvPr>
            <p:ph idx="5" type="subTitle"/>
          </p:nvPr>
        </p:nvSpPr>
        <p:spPr>
          <a:xfrm>
            <a:off x="3830076" y="3318750"/>
            <a:ext cx="1483800" cy="7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5" name="Google Shape;275;p35"/>
          <p:cNvSpPr txBox="1"/>
          <p:nvPr>
            <p:ph idx="6" type="title"/>
          </p:nvPr>
        </p:nvSpPr>
        <p:spPr>
          <a:xfrm>
            <a:off x="5388475" y="2971350"/>
            <a:ext cx="14838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76" name="Google Shape;276;p35"/>
          <p:cNvSpPr txBox="1"/>
          <p:nvPr>
            <p:ph idx="7" type="subTitle"/>
          </p:nvPr>
        </p:nvSpPr>
        <p:spPr>
          <a:xfrm>
            <a:off x="5388477" y="3318750"/>
            <a:ext cx="1483800" cy="7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" name="Google Shape;277;p35"/>
          <p:cNvSpPr txBox="1"/>
          <p:nvPr>
            <p:ph idx="8"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78" name="Google Shape;278;p35"/>
          <p:cNvSpPr txBox="1"/>
          <p:nvPr>
            <p:ph idx="9" type="title"/>
          </p:nvPr>
        </p:nvSpPr>
        <p:spPr>
          <a:xfrm>
            <a:off x="6946976" y="2971350"/>
            <a:ext cx="14838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79" name="Google Shape;279;p35"/>
          <p:cNvSpPr txBox="1"/>
          <p:nvPr>
            <p:ph idx="13" type="subTitle"/>
          </p:nvPr>
        </p:nvSpPr>
        <p:spPr>
          <a:xfrm>
            <a:off x="6946980" y="3318750"/>
            <a:ext cx="1483800" cy="7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6_1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2698631" scaled="0"/>
        </a:gra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6"/>
          <p:cNvSpPr txBox="1"/>
          <p:nvPr>
            <p:ph type="title"/>
          </p:nvPr>
        </p:nvSpPr>
        <p:spPr>
          <a:xfrm>
            <a:off x="1095900" y="1458925"/>
            <a:ext cx="32787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82" name="Google Shape;282;p36"/>
          <p:cNvSpPr txBox="1"/>
          <p:nvPr>
            <p:ph idx="1" type="subTitle"/>
          </p:nvPr>
        </p:nvSpPr>
        <p:spPr>
          <a:xfrm>
            <a:off x="1095900" y="1806325"/>
            <a:ext cx="3278700" cy="23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83" name="Google Shape;283;p36"/>
          <p:cNvSpPr txBox="1"/>
          <p:nvPr>
            <p:ph idx="2" type="title"/>
          </p:nvPr>
        </p:nvSpPr>
        <p:spPr>
          <a:xfrm>
            <a:off x="4769347" y="1458925"/>
            <a:ext cx="32787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84" name="Google Shape;284;p36"/>
          <p:cNvSpPr txBox="1"/>
          <p:nvPr>
            <p:ph idx="3" type="subTitle"/>
          </p:nvPr>
        </p:nvSpPr>
        <p:spPr>
          <a:xfrm>
            <a:off x="4769352" y="1806325"/>
            <a:ext cx="3278700" cy="23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85" name="Google Shape;285;p36"/>
          <p:cNvSpPr txBox="1"/>
          <p:nvPr>
            <p:ph idx="4"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86" name="Google Shape;286;p36"/>
          <p:cNvSpPr/>
          <p:nvPr/>
        </p:nvSpPr>
        <p:spPr>
          <a:xfrm flipH="1" rot="-5400000">
            <a:off x="7692389" y="310350"/>
            <a:ext cx="1761600" cy="11409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81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36"/>
          <p:cNvSpPr/>
          <p:nvPr/>
        </p:nvSpPr>
        <p:spPr>
          <a:xfrm flipH="1" rot="-5400000">
            <a:off x="7913500" y="-346950"/>
            <a:ext cx="883500" cy="15774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81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36"/>
          <p:cNvSpPr/>
          <p:nvPr/>
        </p:nvSpPr>
        <p:spPr>
          <a:xfrm flipH="1" rot="-5400000">
            <a:off x="7982064" y="394050"/>
            <a:ext cx="1555200" cy="7671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81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36"/>
          <p:cNvSpPr/>
          <p:nvPr/>
        </p:nvSpPr>
        <p:spPr>
          <a:xfrm flipH="1" rot="5400000">
            <a:off x="127150" y="3571800"/>
            <a:ext cx="1455000" cy="17085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36"/>
          <p:cNvSpPr/>
          <p:nvPr/>
        </p:nvSpPr>
        <p:spPr>
          <a:xfrm flipH="1" rot="5400000">
            <a:off x="-739503" y="3613650"/>
            <a:ext cx="2269500" cy="7902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36"/>
          <p:cNvSpPr/>
          <p:nvPr/>
        </p:nvSpPr>
        <p:spPr>
          <a:xfrm flipH="1" rot="5400000">
            <a:off x="-60575" y="4045650"/>
            <a:ext cx="1158600" cy="10371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7"/>
          <p:cNvSpPr txBox="1"/>
          <p:nvPr>
            <p:ph type="title"/>
          </p:nvPr>
        </p:nvSpPr>
        <p:spPr>
          <a:xfrm>
            <a:off x="1109625" y="1543675"/>
            <a:ext cx="2734200" cy="10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94" name="Google Shape;294;p37"/>
          <p:cNvSpPr txBox="1"/>
          <p:nvPr>
            <p:ph idx="1" type="subTitle"/>
          </p:nvPr>
        </p:nvSpPr>
        <p:spPr>
          <a:xfrm>
            <a:off x="1109625" y="2595125"/>
            <a:ext cx="2734200" cy="10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5" name="Google Shape;295;p37"/>
          <p:cNvSpPr/>
          <p:nvPr/>
        </p:nvSpPr>
        <p:spPr>
          <a:xfrm flipH="1" rot="5400000">
            <a:off x="-422600" y="2888850"/>
            <a:ext cx="2677500" cy="18318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37"/>
          <p:cNvSpPr/>
          <p:nvPr/>
        </p:nvSpPr>
        <p:spPr>
          <a:xfrm flipH="1" rot="5400000">
            <a:off x="-898055" y="3139200"/>
            <a:ext cx="2902500" cy="11061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37"/>
          <p:cNvSpPr/>
          <p:nvPr/>
        </p:nvSpPr>
        <p:spPr>
          <a:xfrm flipH="1" rot="5400000">
            <a:off x="35416" y="3727050"/>
            <a:ext cx="1381500" cy="14514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4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2698631" scaled="0"/>
        </a:gradFill>
      </p:bgPr>
    </p:bg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8"/>
          <p:cNvSpPr txBox="1"/>
          <p:nvPr>
            <p:ph type="title"/>
          </p:nvPr>
        </p:nvSpPr>
        <p:spPr>
          <a:xfrm>
            <a:off x="4726313" y="1780500"/>
            <a:ext cx="2734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00" name="Google Shape;300;p38"/>
          <p:cNvSpPr txBox="1"/>
          <p:nvPr>
            <p:ph idx="1" type="subTitle"/>
          </p:nvPr>
        </p:nvSpPr>
        <p:spPr>
          <a:xfrm>
            <a:off x="4726313" y="2353200"/>
            <a:ext cx="2734200" cy="10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1" name="Google Shape;301;p38"/>
          <p:cNvSpPr/>
          <p:nvPr/>
        </p:nvSpPr>
        <p:spPr>
          <a:xfrm flipH="1" rot="-5400000">
            <a:off x="6552293" y="970950"/>
            <a:ext cx="3562500" cy="16206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94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38"/>
          <p:cNvSpPr/>
          <p:nvPr/>
        </p:nvSpPr>
        <p:spPr>
          <a:xfrm flipH="1" rot="-5400000">
            <a:off x="6816875" y="-339450"/>
            <a:ext cx="1987800" cy="26667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94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38"/>
          <p:cNvSpPr/>
          <p:nvPr/>
        </p:nvSpPr>
        <p:spPr>
          <a:xfrm flipH="1" rot="-5400000">
            <a:off x="7261110" y="645600"/>
            <a:ext cx="2528400" cy="12372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94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4_1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9"/>
          <p:cNvSpPr txBox="1"/>
          <p:nvPr>
            <p:ph type="title"/>
          </p:nvPr>
        </p:nvSpPr>
        <p:spPr>
          <a:xfrm>
            <a:off x="1812475" y="1778850"/>
            <a:ext cx="27369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06" name="Google Shape;306;p39"/>
          <p:cNvSpPr txBox="1"/>
          <p:nvPr>
            <p:ph idx="1" type="subTitle"/>
          </p:nvPr>
        </p:nvSpPr>
        <p:spPr>
          <a:xfrm>
            <a:off x="1812606" y="2354850"/>
            <a:ext cx="2736900" cy="10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7" name="Google Shape;307;p39"/>
          <p:cNvSpPr/>
          <p:nvPr/>
        </p:nvSpPr>
        <p:spPr>
          <a:xfrm rot="-5400000">
            <a:off x="7167403" y="3147450"/>
            <a:ext cx="2388600" cy="16038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106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39"/>
          <p:cNvSpPr/>
          <p:nvPr/>
        </p:nvSpPr>
        <p:spPr>
          <a:xfrm rot="-5400000">
            <a:off x="7343025" y="3322800"/>
            <a:ext cx="1653300" cy="19884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106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39"/>
          <p:cNvSpPr/>
          <p:nvPr/>
        </p:nvSpPr>
        <p:spPr>
          <a:xfrm rot="-5400000">
            <a:off x="7569771" y="3550650"/>
            <a:ext cx="2025300" cy="11607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106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39"/>
          <p:cNvSpPr/>
          <p:nvPr/>
        </p:nvSpPr>
        <p:spPr>
          <a:xfrm rot="5400000">
            <a:off x="17575" y="-17400"/>
            <a:ext cx="2006700" cy="20415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39"/>
          <p:cNvSpPr/>
          <p:nvPr/>
        </p:nvSpPr>
        <p:spPr>
          <a:xfrm rot="5400000">
            <a:off x="-622645" y="622650"/>
            <a:ext cx="2571900" cy="13266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39"/>
          <p:cNvSpPr/>
          <p:nvPr/>
        </p:nvSpPr>
        <p:spPr>
          <a:xfrm rot="5400000">
            <a:off x="-168025" y="168150"/>
            <a:ext cx="1577700" cy="12414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0"/>
          <p:cNvSpPr txBox="1"/>
          <p:nvPr>
            <p:ph type="title"/>
          </p:nvPr>
        </p:nvSpPr>
        <p:spPr>
          <a:xfrm>
            <a:off x="1503350" y="3507447"/>
            <a:ext cx="27426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15" name="Google Shape;315;p40"/>
          <p:cNvSpPr txBox="1"/>
          <p:nvPr>
            <p:ph idx="2" type="title"/>
          </p:nvPr>
        </p:nvSpPr>
        <p:spPr>
          <a:xfrm>
            <a:off x="4898036" y="3507447"/>
            <a:ext cx="27426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16" name="Google Shape;316;p40"/>
          <p:cNvSpPr txBox="1"/>
          <p:nvPr>
            <p:ph idx="1" type="subTitle"/>
          </p:nvPr>
        </p:nvSpPr>
        <p:spPr>
          <a:xfrm>
            <a:off x="4898036" y="3854850"/>
            <a:ext cx="2742600" cy="6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17" name="Google Shape;317;p40"/>
          <p:cNvSpPr txBox="1"/>
          <p:nvPr>
            <p:ph idx="3" type="subTitle"/>
          </p:nvPr>
        </p:nvSpPr>
        <p:spPr>
          <a:xfrm>
            <a:off x="1503350" y="3854850"/>
            <a:ext cx="2742600" cy="6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18" name="Google Shape;318;p40"/>
          <p:cNvSpPr txBox="1"/>
          <p:nvPr>
            <p:ph idx="4"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19" name="Google Shape;319;p40"/>
          <p:cNvSpPr/>
          <p:nvPr/>
        </p:nvSpPr>
        <p:spPr>
          <a:xfrm flipH="1" rot="5400000">
            <a:off x="-432325" y="2837100"/>
            <a:ext cx="2739000" cy="18738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40"/>
          <p:cNvSpPr/>
          <p:nvPr/>
        </p:nvSpPr>
        <p:spPr>
          <a:xfrm flipH="1" rot="5400000">
            <a:off x="-918733" y="3093150"/>
            <a:ext cx="2969100" cy="11316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40"/>
          <p:cNvSpPr/>
          <p:nvPr/>
        </p:nvSpPr>
        <p:spPr>
          <a:xfrm flipH="1" rot="5400000">
            <a:off x="36169" y="3694500"/>
            <a:ext cx="1413300" cy="14847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2698631" scaled="0"/>
        </a:gradFill>
      </p:bgPr>
    </p:bg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1"/>
          <p:cNvSpPr txBox="1"/>
          <p:nvPr>
            <p:ph type="title"/>
          </p:nvPr>
        </p:nvSpPr>
        <p:spPr>
          <a:xfrm>
            <a:off x="4342975" y="705275"/>
            <a:ext cx="4087800" cy="105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7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24" name="Google Shape;324;p41"/>
          <p:cNvSpPr txBox="1"/>
          <p:nvPr>
            <p:ph idx="1" type="subTitle"/>
          </p:nvPr>
        </p:nvSpPr>
        <p:spPr>
          <a:xfrm>
            <a:off x="4618525" y="1758275"/>
            <a:ext cx="3536700" cy="11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5" name="Google Shape;325;p41"/>
          <p:cNvSpPr/>
          <p:nvPr/>
        </p:nvSpPr>
        <p:spPr>
          <a:xfrm flipH="1" rot="5400000">
            <a:off x="-2221350" y="-1649550"/>
            <a:ext cx="9014400" cy="45717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156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41"/>
          <p:cNvSpPr/>
          <p:nvPr/>
        </p:nvSpPr>
        <p:spPr>
          <a:xfrm flipH="1" rot="5400000">
            <a:off x="-560100" y="609300"/>
            <a:ext cx="5094300" cy="39741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156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41"/>
          <p:cNvSpPr/>
          <p:nvPr/>
        </p:nvSpPr>
        <p:spPr>
          <a:xfrm flipH="1" rot="5400000">
            <a:off x="-2334150" y="538050"/>
            <a:ext cx="6939600" cy="22713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156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41"/>
          <p:cNvSpPr txBox="1"/>
          <p:nvPr/>
        </p:nvSpPr>
        <p:spPr>
          <a:xfrm>
            <a:off x="4618525" y="3749844"/>
            <a:ext cx="3536700" cy="4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hr" sz="1000" u="none" cap="none" strike="noStrike">
                <a:solidFill>
                  <a:schemeClr val="accent4"/>
                </a:solidFill>
                <a:latin typeface="Anek Devanagari"/>
                <a:ea typeface="Anek Devanagari"/>
                <a:cs typeface="Anek Devanagari"/>
                <a:sym typeface="Anek Devanagari"/>
              </a:rPr>
              <a:t>CREDITS: This presentation template was created by </a:t>
            </a:r>
            <a:r>
              <a:rPr b="1" i="0" lang="hr" sz="1000" u="none" cap="none" strike="noStrike">
                <a:solidFill>
                  <a:schemeClr val="hlink"/>
                </a:solidFill>
                <a:uFill>
                  <a:noFill/>
                </a:uFill>
                <a:latin typeface="Anek Devanagari"/>
                <a:ea typeface="Anek Devanagari"/>
                <a:cs typeface="Anek Devanagari"/>
                <a:sym typeface="Anek Devanagari"/>
                <a:hlinkClick r:id="rId2"/>
              </a:rPr>
              <a:t>Slidesgo</a:t>
            </a:r>
            <a:r>
              <a:rPr b="0" i="0" lang="hr" sz="1000" u="none" cap="none" strike="noStrike">
                <a:solidFill>
                  <a:schemeClr val="accent4"/>
                </a:solidFill>
                <a:latin typeface="Anek Devanagari"/>
                <a:ea typeface="Anek Devanagari"/>
                <a:cs typeface="Anek Devanagari"/>
                <a:sym typeface="Anek Devanagari"/>
              </a:rPr>
              <a:t>, including icons bywe</a:t>
            </a:r>
            <a:r>
              <a:rPr b="1" i="0" lang="hr" sz="1000" u="none" cap="none" strike="noStrike">
                <a:solidFill>
                  <a:schemeClr val="accent4"/>
                </a:solidFill>
                <a:latin typeface="Anek Devanagari"/>
                <a:ea typeface="Anek Devanagari"/>
                <a:cs typeface="Anek Devanagari"/>
                <a:sym typeface="Anek Devanagari"/>
              </a:rPr>
              <a:t> </a:t>
            </a:r>
            <a:r>
              <a:rPr b="0" i="0" lang="hr" sz="1000" u="none" cap="none" strike="noStrike">
                <a:solidFill>
                  <a:schemeClr val="accent4"/>
                </a:solidFill>
                <a:latin typeface="Anek Devanagari"/>
                <a:ea typeface="Anek Devanagari"/>
                <a:cs typeface="Anek Devanagari"/>
                <a:sym typeface="Anek Devanagari"/>
              </a:rPr>
              <a:t>and infographics &amp; images by </a:t>
            </a:r>
            <a:r>
              <a:rPr b="1" i="0" lang="hr" sz="1000" u="none" cap="none" strike="noStrike">
                <a:solidFill>
                  <a:schemeClr val="hlink"/>
                </a:solidFill>
                <a:uFill>
                  <a:noFill/>
                </a:uFill>
                <a:latin typeface="Anek Devanagari"/>
                <a:ea typeface="Anek Devanagari"/>
                <a:cs typeface="Anek Devanagari"/>
                <a:sym typeface="Anek Devanagari"/>
                <a:hlinkClick r:id="rId3"/>
              </a:rPr>
              <a:t>Freepik</a:t>
            </a:r>
            <a:endParaRPr b="1" i="0" sz="1000" u="none" cap="none" strike="noStrike">
              <a:solidFill>
                <a:schemeClr val="accent4"/>
              </a:solidFill>
              <a:latin typeface="Anek Devanagari"/>
              <a:ea typeface="Anek Devanagari"/>
              <a:cs typeface="Anek Devanagari"/>
              <a:sym typeface="Anek Devanaga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9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8100019" scaled="0"/>
        </a:grad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3"/>
          <p:cNvSpPr/>
          <p:nvPr/>
        </p:nvSpPr>
        <p:spPr>
          <a:xfrm flipH="1" rot="5400000">
            <a:off x="-611125" y="3274800"/>
            <a:ext cx="2479800" cy="12576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156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43"/>
          <p:cNvSpPr/>
          <p:nvPr/>
        </p:nvSpPr>
        <p:spPr>
          <a:xfrm flipH="1" rot="5400000">
            <a:off x="-154061" y="3896250"/>
            <a:ext cx="1401300" cy="10932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156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43"/>
          <p:cNvSpPr/>
          <p:nvPr/>
        </p:nvSpPr>
        <p:spPr>
          <a:xfrm flipH="1" rot="5400000">
            <a:off x="-641963" y="3876750"/>
            <a:ext cx="1908900" cy="6246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156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43"/>
          <p:cNvSpPr/>
          <p:nvPr/>
        </p:nvSpPr>
        <p:spPr>
          <a:xfrm flipH="1" rot="-5400000">
            <a:off x="7275300" y="611100"/>
            <a:ext cx="2479800" cy="12576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156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43"/>
          <p:cNvSpPr/>
          <p:nvPr/>
        </p:nvSpPr>
        <p:spPr>
          <a:xfrm flipH="1" rot="-5400000">
            <a:off x="7896736" y="154050"/>
            <a:ext cx="1401300" cy="10932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156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43"/>
          <p:cNvSpPr/>
          <p:nvPr/>
        </p:nvSpPr>
        <p:spPr>
          <a:xfrm flipH="1" rot="-5400000">
            <a:off x="7877038" y="642150"/>
            <a:ext cx="1908900" cy="6246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156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43"/>
          <p:cNvSpPr/>
          <p:nvPr/>
        </p:nvSpPr>
        <p:spPr>
          <a:xfrm rot="5400000">
            <a:off x="-284515" y="284700"/>
            <a:ext cx="2571900" cy="20025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55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43"/>
          <p:cNvSpPr/>
          <p:nvPr/>
        </p:nvSpPr>
        <p:spPr>
          <a:xfrm rot="5400000">
            <a:off x="351217" y="-351150"/>
            <a:ext cx="1780200" cy="24825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55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43"/>
          <p:cNvSpPr/>
          <p:nvPr/>
        </p:nvSpPr>
        <p:spPr>
          <a:xfrm rot="5400000">
            <a:off x="-364542" y="365400"/>
            <a:ext cx="2180400" cy="14496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55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43"/>
          <p:cNvSpPr/>
          <p:nvPr/>
        </p:nvSpPr>
        <p:spPr>
          <a:xfrm rot="-5400000">
            <a:off x="6917543" y="2917500"/>
            <a:ext cx="2663700" cy="17886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106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43"/>
          <p:cNvSpPr/>
          <p:nvPr/>
        </p:nvSpPr>
        <p:spPr>
          <a:xfrm rot="-5400000">
            <a:off x="7113527" y="3113100"/>
            <a:ext cx="1843500" cy="22176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106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43"/>
          <p:cNvSpPr/>
          <p:nvPr/>
        </p:nvSpPr>
        <p:spPr>
          <a:xfrm rot="-5400000">
            <a:off x="7366225" y="3367050"/>
            <a:ext cx="2258700" cy="12945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106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9_1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13500032" scaled="0"/>
        </a:grad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4"/>
          <p:cNvSpPr/>
          <p:nvPr/>
        </p:nvSpPr>
        <p:spPr>
          <a:xfrm rot="5400000">
            <a:off x="-844094" y="844950"/>
            <a:ext cx="5143500" cy="34536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31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44"/>
          <p:cNvSpPr/>
          <p:nvPr/>
        </p:nvSpPr>
        <p:spPr>
          <a:xfrm rot="5400000">
            <a:off x="361097" y="-361200"/>
            <a:ext cx="3559800" cy="42822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31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44"/>
          <p:cNvSpPr/>
          <p:nvPr/>
        </p:nvSpPr>
        <p:spPr>
          <a:xfrm rot="5400000">
            <a:off x="-928456" y="930900"/>
            <a:ext cx="4361400" cy="24996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31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2700006" scaled="0"/>
        </a:gradFill>
      </p:bgPr>
    </p:bg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6"/>
          <p:cNvSpPr/>
          <p:nvPr/>
        </p:nvSpPr>
        <p:spPr>
          <a:xfrm rot="-5400000">
            <a:off x="6261650" y="2268600"/>
            <a:ext cx="3409200" cy="23406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151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46"/>
          <p:cNvSpPr/>
          <p:nvPr/>
        </p:nvSpPr>
        <p:spPr>
          <a:xfrm rot="-5400000">
            <a:off x="6137040" y="2136750"/>
            <a:ext cx="4857000" cy="11565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151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46"/>
          <p:cNvSpPr/>
          <p:nvPr/>
        </p:nvSpPr>
        <p:spPr>
          <a:xfrm rot="5400000">
            <a:off x="-826275" y="826350"/>
            <a:ext cx="4235100" cy="25824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46"/>
          <p:cNvSpPr/>
          <p:nvPr/>
        </p:nvSpPr>
        <p:spPr>
          <a:xfrm rot="5400000">
            <a:off x="-1595175" y="1595250"/>
            <a:ext cx="4972800" cy="17823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46"/>
          <p:cNvSpPr/>
          <p:nvPr/>
        </p:nvSpPr>
        <p:spPr>
          <a:xfrm rot="5400000">
            <a:off x="-533625" y="533700"/>
            <a:ext cx="2735400" cy="16680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46"/>
          <p:cNvSpPr/>
          <p:nvPr/>
        </p:nvSpPr>
        <p:spPr>
          <a:xfrm rot="-5400000">
            <a:off x="6804525" y="2804250"/>
            <a:ext cx="3409200" cy="12693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151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46"/>
          <p:cNvSpPr txBox="1"/>
          <p:nvPr>
            <p:ph type="ctrTitle"/>
          </p:nvPr>
        </p:nvSpPr>
        <p:spPr>
          <a:xfrm>
            <a:off x="2032062" y="1947075"/>
            <a:ext cx="5079900" cy="15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b="1" sz="5500">
                <a:solidFill>
                  <a:schemeClr val="accent3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358" name="Google Shape;358;p46"/>
          <p:cNvSpPr txBox="1"/>
          <p:nvPr>
            <p:ph idx="1" type="subTitle"/>
          </p:nvPr>
        </p:nvSpPr>
        <p:spPr>
          <a:xfrm>
            <a:off x="2032074" y="3466075"/>
            <a:ext cx="50799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latin typeface="Anek Devanagari"/>
                <a:ea typeface="Anek Devanagari"/>
                <a:cs typeface="Anek Devanagari"/>
                <a:sym typeface="Anek Devanaga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16198662" scaled="0"/>
        </a:gradFill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7"/>
          <p:cNvSpPr txBox="1"/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61" name="Google Shape;361;p47"/>
          <p:cNvSpPr/>
          <p:nvPr/>
        </p:nvSpPr>
        <p:spPr>
          <a:xfrm flipH="1" rot="-5400000">
            <a:off x="7692389" y="310350"/>
            <a:ext cx="1761600" cy="11409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81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47"/>
          <p:cNvSpPr/>
          <p:nvPr/>
        </p:nvSpPr>
        <p:spPr>
          <a:xfrm flipH="1" rot="-5400000">
            <a:off x="7913500" y="-346950"/>
            <a:ext cx="883500" cy="15774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81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47"/>
          <p:cNvSpPr/>
          <p:nvPr/>
        </p:nvSpPr>
        <p:spPr>
          <a:xfrm flipH="1" rot="-5400000">
            <a:off x="7982064" y="394050"/>
            <a:ext cx="1555200" cy="7671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81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1_1_1_1_1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012" scaled="0"/>
        </a:gradFill>
      </p:bgPr>
    </p:bg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8"/>
          <p:cNvSpPr txBox="1"/>
          <p:nvPr>
            <p:ph type="title"/>
          </p:nvPr>
        </p:nvSpPr>
        <p:spPr>
          <a:xfrm>
            <a:off x="2026488" y="1917150"/>
            <a:ext cx="2305500" cy="34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66" name="Google Shape;366;p48"/>
          <p:cNvSpPr txBox="1"/>
          <p:nvPr>
            <p:ph idx="1" type="subTitle"/>
          </p:nvPr>
        </p:nvSpPr>
        <p:spPr>
          <a:xfrm>
            <a:off x="2026488" y="2261550"/>
            <a:ext cx="2305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7" name="Google Shape;367;p48"/>
          <p:cNvSpPr txBox="1"/>
          <p:nvPr>
            <p:ph idx="2" type="title"/>
          </p:nvPr>
        </p:nvSpPr>
        <p:spPr>
          <a:xfrm>
            <a:off x="4812010" y="1917150"/>
            <a:ext cx="2305500" cy="34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68" name="Google Shape;368;p48"/>
          <p:cNvSpPr txBox="1"/>
          <p:nvPr>
            <p:ph idx="3" type="subTitle"/>
          </p:nvPr>
        </p:nvSpPr>
        <p:spPr>
          <a:xfrm>
            <a:off x="4812010" y="2261550"/>
            <a:ext cx="2305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9" name="Google Shape;369;p48"/>
          <p:cNvSpPr txBox="1"/>
          <p:nvPr>
            <p:ph idx="4" type="title"/>
          </p:nvPr>
        </p:nvSpPr>
        <p:spPr>
          <a:xfrm>
            <a:off x="2026488" y="3554650"/>
            <a:ext cx="2305500" cy="34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70" name="Google Shape;370;p48"/>
          <p:cNvSpPr txBox="1"/>
          <p:nvPr>
            <p:ph idx="5" type="subTitle"/>
          </p:nvPr>
        </p:nvSpPr>
        <p:spPr>
          <a:xfrm>
            <a:off x="2026488" y="3899000"/>
            <a:ext cx="2305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1" name="Google Shape;371;p48"/>
          <p:cNvSpPr txBox="1"/>
          <p:nvPr>
            <p:ph idx="6" type="title"/>
          </p:nvPr>
        </p:nvSpPr>
        <p:spPr>
          <a:xfrm>
            <a:off x="4812010" y="3554650"/>
            <a:ext cx="2305500" cy="34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72" name="Google Shape;372;p48"/>
          <p:cNvSpPr txBox="1"/>
          <p:nvPr>
            <p:ph idx="7" type="subTitle"/>
          </p:nvPr>
        </p:nvSpPr>
        <p:spPr>
          <a:xfrm>
            <a:off x="4812010" y="3899000"/>
            <a:ext cx="2305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3" name="Google Shape;373;p48"/>
          <p:cNvSpPr txBox="1"/>
          <p:nvPr>
            <p:ph idx="8" type="title"/>
          </p:nvPr>
        </p:nvSpPr>
        <p:spPr>
          <a:xfrm>
            <a:off x="2026488" y="1469550"/>
            <a:ext cx="23055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74" name="Google Shape;374;p48"/>
          <p:cNvSpPr txBox="1"/>
          <p:nvPr>
            <p:ph idx="9" type="title"/>
          </p:nvPr>
        </p:nvSpPr>
        <p:spPr>
          <a:xfrm>
            <a:off x="2026488" y="3107050"/>
            <a:ext cx="23055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75" name="Google Shape;375;p48"/>
          <p:cNvSpPr txBox="1"/>
          <p:nvPr>
            <p:ph idx="13" type="title"/>
          </p:nvPr>
        </p:nvSpPr>
        <p:spPr>
          <a:xfrm>
            <a:off x="4812010" y="1469550"/>
            <a:ext cx="23055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76" name="Google Shape;376;p48"/>
          <p:cNvSpPr txBox="1"/>
          <p:nvPr>
            <p:ph idx="14" type="title"/>
          </p:nvPr>
        </p:nvSpPr>
        <p:spPr>
          <a:xfrm>
            <a:off x="4812010" y="3107050"/>
            <a:ext cx="23055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77" name="Google Shape;377;p48"/>
          <p:cNvSpPr txBox="1"/>
          <p:nvPr>
            <p:ph idx="15"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78" name="Google Shape;378;p48"/>
          <p:cNvSpPr/>
          <p:nvPr/>
        </p:nvSpPr>
        <p:spPr>
          <a:xfrm flipH="1" rot="5400000">
            <a:off x="-432325" y="2837100"/>
            <a:ext cx="2739000" cy="18738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48"/>
          <p:cNvSpPr/>
          <p:nvPr/>
        </p:nvSpPr>
        <p:spPr>
          <a:xfrm flipH="1" rot="5400000">
            <a:off x="-918733" y="3093150"/>
            <a:ext cx="2969100" cy="11316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48"/>
          <p:cNvSpPr/>
          <p:nvPr/>
        </p:nvSpPr>
        <p:spPr>
          <a:xfrm flipH="1" rot="-5400000">
            <a:off x="6658875" y="1094700"/>
            <a:ext cx="3579600" cy="13902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94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48"/>
          <p:cNvSpPr/>
          <p:nvPr/>
        </p:nvSpPr>
        <p:spPr>
          <a:xfrm flipH="1" rot="-5400000">
            <a:off x="6880656" y="389400"/>
            <a:ext cx="2652900" cy="18741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94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48"/>
          <p:cNvSpPr/>
          <p:nvPr/>
        </p:nvSpPr>
        <p:spPr>
          <a:xfrm flipH="1" rot="-5400000">
            <a:off x="7479175" y="-218700"/>
            <a:ext cx="1446000" cy="18834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94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48"/>
          <p:cNvSpPr/>
          <p:nvPr/>
        </p:nvSpPr>
        <p:spPr>
          <a:xfrm flipH="1" rot="5400000">
            <a:off x="36169" y="3694500"/>
            <a:ext cx="1413300" cy="14847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1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2698631" scaled="0"/>
        </a:gradFill>
      </p:bgPr>
    </p:bg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9"/>
          <p:cNvSpPr txBox="1"/>
          <p:nvPr>
            <p:ph type="title"/>
          </p:nvPr>
        </p:nvSpPr>
        <p:spPr>
          <a:xfrm>
            <a:off x="3206150" y="1291125"/>
            <a:ext cx="4996200" cy="167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11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86" name="Google Shape;386;p49"/>
          <p:cNvSpPr txBox="1"/>
          <p:nvPr>
            <p:ph idx="1" type="subTitle"/>
          </p:nvPr>
        </p:nvSpPr>
        <p:spPr>
          <a:xfrm>
            <a:off x="3717950" y="2962163"/>
            <a:ext cx="3972600" cy="6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7" name="Google Shape;387;p49"/>
          <p:cNvSpPr/>
          <p:nvPr/>
        </p:nvSpPr>
        <p:spPr>
          <a:xfrm flipH="1" rot="5400000">
            <a:off x="-732325" y="543750"/>
            <a:ext cx="5344200" cy="38553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156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49"/>
          <p:cNvSpPr/>
          <p:nvPr/>
        </p:nvSpPr>
        <p:spPr>
          <a:xfrm flipH="1" rot="5400000">
            <a:off x="-2897094" y="-298050"/>
            <a:ext cx="8338800" cy="25443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156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49"/>
          <p:cNvSpPr/>
          <p:nvPr/>
        </p:nvSpPr>
        <p:spPr>
          <a:xfrm flipH="1" rot="5400000">
            <a:off x="-1732971" y="1023900"/>
            <a:ext cx="5853000" cy="23862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156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0"/>
          <p:cNvSpPr txBox="1"/>
          <p:nvPr>
            <p:ph type="title"/>
          </p:nvPr>
        </p:nvSpPr>
        <p:spPr>
          <a:xfrm>
            <a:off x="1937850" y="1163250"/>
            <a:ext cx="526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92" name="Google Shape;392;p50"/>
          <p:cNvSpPr txBox="1"/>
          <p:nvPr>
            <p:ph idx="1" type="subTitle"/>
          </p:nvPr>
        </p:nvSpPr>
        <p:spPr>
          <a:xfrm>
            <a:off x="2515950" y="1888350"/>
            <a:ext cx="4112100" cy="20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ek Devanagari Light"/>
              <a:buChar char="●"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/>
        </p:txBody>
      </p:sp>
      <p:sp>
        <p:nvSpPr>
          <p:cNvPr id="393" name="Google Shape;393;p50"/>
          <p:cNvSpPr/>
          <p:nvPr/>
        </p:nvSpPr>
        <p:spPr>
          <a:xfrm rot="5400000">
            <a:off x="-186725" y="186900"/>
            <a:ext cx="2415300" cy="20415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50"/>
          <p:cNvSpPr/>
          <p:nvPr/>
        </p:nvSpPr>
        <p:spPr>
          <a:xfrm rot="5400000">
            <a:off x="-884393" y="884400"/>
            <a:ext cx="3095400" cy="13266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50"/>
          <p:cNvSpPr/>
          <p:nvPr/>
        </p:nvSpPr>
        <p:spPr>
          <a:xfrm rot="5400000">
            <a:off x="-328672" y="328800"/>
            <a:ext cx="1899000" cy="12414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0"/>
          <p:cNvSpPr/>
          <p:nvPr/>
        </p:nvSpPr>
        <p:spPr>
          <a:xfrm rot="-5400000">
            <a:off x="6850775" y="2850300"/>
            <a:ext cx="3179100" cy="14073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1314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50"/>
          <p:cNvSpPr/>
          <p:nvPr/>
        </p:nvSpPr>
        <p:spPr>
          <a:xfrm rot="-5400000">
            <a:off x="7263300" y="3262800"/>
            <a:ext cx="1503900" cy="22575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1314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50"/>
          <p:cNvSpPr/>
          <p:nvPr/>
        </p:nvSpPr>
        <p:spPr>
          <a:xfrm rot="-5400000">
            <a:off x="7501200" y="3501000"/>
            <a:ext cx="1980000" cy="13050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1314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16200038" scaled="0"/>
        </a:gradFill>
      </p:bgPr>
    </p:bg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1"/>
          <p:cNvSpPr txBox="1"/>
          <p:nvPr>
            <p:ph type="title"/>
          </p:nvPr>
        </p:nvSpPr>
        <p:spPr>
          <a:xfrm>
            <a:off x="922625" y="2410025"/>
            <a:ext cx="3905100" cy="78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01" name="Google Shape;401;p51"/>
          <p:cNvSpPr txBox="1"/>
          <p:nvPr>
            <p:ph idx="2" type="title"/>
          </p:nvPr>
        </p:nvSpPr>
        <p:spPr>
          <a:xfrm>
            <a:off x="922625" y="1568225"/>
            <a:ext cx="39051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02" name="Google Shape;402;p51"/>
          <p:cNvSpPr txBox="1"/>
          <p:nvPr>
            <p:ph idx="1" type="subTitle"/>
          </p:nvPr>
        </p:nvSpPr>
        <p:spPr>
          <a:xfrm>
            <a:off x="922625" y="3191875"/>
            <a:ext cx="3905100" cy="3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3" name="Google Shape;403;p51"/>
          <p:cNvSpPr/>
          <p:nvPr/>
        </p:nvSpPr>
        <p:spPr>
          <a:xfrm rot="-5400000">
            <a:off x="4285799" y="286200"/>
            <a:ext cx="5143500" cy="45711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151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51"/>
          <p:cNvSpPr/>
          <p:nvPr/>
        </p:nvSpPr>
        <p:spPr>
          <a:xfrm rot="-5400000">
            <a:off x="5596494" y="1596450"/>
            <a:ext cx="3066300" cy="40278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151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51"/>
          <p:cNvSpPr/>
          <p:nvPr/>
        </p:nvSpPr>
        <p:spPr>
          <a:xfrm rot="-5400000">
            <a:off x="5857938" y="1859100"/>
            <a:ext cx="3951000" cy="26178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151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2"/>
          <p:cNvSpPr txBox="1"/>
          <p:nvPr>
            <p:ph type="title"/>
          </p:nvPr>
        </p:nvSpPr>
        <p:spPr>
          <a:xfrm>
            <a:off x="2424600" y="1657863"/>
            <a:ext cx="42948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08" name="Google Shape;408;p52"/>
          <p:cNvSpPr txBox="1"/>
          <p:nvPr>
            <p:ph idx="1" type="subTitle"/>
          </p:nvPr>
        </p:nvSpPr>
        <p:spPr>
          <a:xfrm>
            <a:off x="2424600" y="2301238"/>
            <a:ext cx="4294800" cy="11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9" name="Google Shape;409;p52"/>
          <p:cNvSpPr/>
          <p:nvPr/>
        </p:nvSpPr>
        <p:spPr>
          <a:xfrm flipH="1" rot="-5400000">
            <a:off x="5439125" y="1438200"/>
            <a:ext cx="5142900" cy="22665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672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52"/>
          <p:cNvSpPr/>
          <p:nvPr/>
        </p:nvSpPr>
        <p:spPr>
          <a:xfrm flipH="1" rot="5400000">
            <a:off x="-1152175" y="1152750"/>
            <a:ext cx="5143500" cy="28383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66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52"/>
          <p:cNvSpPr/>
          <p:nvPr/>
        </p:nvSpPr>
        <p:spPr>
          <a:xfrm flipH="1" rot="5400000">
            <a:off x="337925" y="1823700"/>
            <a:ext cx="2982300" cy="36576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66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52"/>
          <p:cNvSpPr/>
          <p:nvPr/>
        </p:nvSpPr>
        <p:spPr>
          <a:xfrm flipH="1" rot="5400000">
            <a:off x="-1341925" y="1858350"/>
            <a:ext cx="4627200" cy="19434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66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52"/>
          <p:cNvSpPr/>
          <p:nvPr/>
        </p:nvSpPr>
        <p:spPr>
          <a:xfrm flipH="1" rot="-5400000">
            <a:off x="6400900" y="-398700"/>
            <a:ext cx="2344200" cy="31416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672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52"/>
          <p:cNvSpPr/>
          <p:nvPr/>
        </p:nvSpPr>
        <p:spPr>
          <a:xfrm flipH="1" rot="-5400000">
            <a:off x="6354425" y="1837350"/>
            <a:ext cx="4627200" cy="9525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672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16198662" scaled="0"/>
        </a:gradFill>
      </p:bgPr>
    </p:bg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3"/>
          <p:cNvSpPr txBox="1"/>
          <p:nvPr>
            <p:ph type="title"/>
          </p:nvPr>
        </p:nvSpPr>
        <p:spPr>
          <a:xfrm>
            <a:off x="4572000" y="3645386"/>
            <a:ext cx="38589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17" name="Google Shape;417;p53"/>
          <p:cNvSpPr txBox="1"/>
          <p:nvPr>
            <p:ph idx="1" type="subTitle"/>
          </p:nvPr>
        </p:nvSpPr>
        <p:spPr>
          <a:xfrm>
            <a:off x="4572000" y="1150863"/>
            <a:ext cx="3858900" cy="234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18" name="Google Shape;418;p53"/>
          <p:cNvSpPr/>
          <p:nvPr/>
        </p:nvSpPr>
        <p:spPr>
          <a:xfrm rot="5400000">
            <a:off x="-1149750" y="1149750"/>
            <a:ext cx="6871500" cy="45720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336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53"/>
          <p:cNvSpPr/>
          <p:nvPr/>
        </p:nvSpPr>
        <p:spPr>
          <a:xfrm rot="5400000">
            <a:off x="295273" y="-295200"/>
            <a:ext cx="3599100" cy="41895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336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53"/>
          <p:cNvSpPr/>
          <p:nvPr/>
        </p:nvSpPr>
        <p:spPr>
          <a:xfrm rot="5400000">
            <a:off x="-1938446" y="1938450"/>
            <a:ext cx="6293400" cy="24165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336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6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2698631" scaled="0"/>
        </a:gradFill>
      </p:bgPr>
    </p:bg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4"/>
          <p:cNvSpPr txBox="1"/>
          <p:nvPr>
            <p:ph type="title"/>
          </p:nvPr>
        </p:nvSpPr>
        <p:spPr>
          <a:xfrm>
            <a:off x="937700" y="2606675"/>
            <a:ext cx="21753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23" name="Google Shape;423;p54"/>
          <p:cNvSpPr txBox="1"/>
          <p:nvPr>
            <p:ph idx="1" type="subTitle"/>
          </p:nvPr>
        </p:nvSpPr>
        <p:spPr>
          <a:xfrm>
            <a:off x="937700" y="2954075"/>
            <a:ext cx="2175300" cy="8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4" name="Google Shape;424;p54"/>
          <p:cNvSpPr txBox="1"/>
          <p:nvPr>
            <p:ph idx="2" type="title"/>
          </p:nvPr>
        </p:nvSpPr>
        <p:spPr>
          <a:xfrm>
            <a:off x="3484419" y="3375575"/>
            <a:ext cx="21753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25" name="Google Shape;425;p54"/>
          <p:cNvSpPr txBox="1"/>
          <p:nvPr>
            <p:ph idx="3" type="subTitle"/>
          </p:nvPr>
        </p:nvSpPr>
        <p:spPr>
          <a:xfrm>
            <a:off x="3484422" y="3722975"/>
            <a:ext cx="2175300" cy="8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6" name="Google Shape;426;p54"/>
          <p:cNvSpPr txBox="1"/>
          <p:nvPr>
            <p:ph idx="4" type="title"/>
          </p:nvPr>
        </p:nvSpPr>
        <p:spPr>
          <a:xfrm>
            <a:off x="6031146" y="2606675"/>
            <a:ext cx="21753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27" name="Google Shape;427;p54"/>
          <p:cNvSpPr txBox="1"/>
          <p:nvPr>
            <p:ph idx="5" type="subTitle"/>
          </p:nvPr>
        </p:nvSpPr>
        <p:spPr>
          <a:xfrm>
            <a:off x="6031150" y="2954075"/>
            <a:ext cx="2175300" cy="8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8" name="Google Shape;428;p54"/>
          <p:cNvSpPr txBox="1"/>
          <p:nvPr>
            <p:ph idx="6"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29" name="Google Shape;429;p54"/>
          <p:cNvSpPr/>
          <p:nvPr/>
        </p:nvSpPr>
        <p:spPr>
          <a:xfrm flipH="1" rot="-5400000">
            <a:off x="7692389" y="310350"/>
            <a:ext cx="1761600" cy="11409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81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54"/>
          <p:cNvSpPr/>
          <p:nvPr/>
        </p:nvSpPr>
        <p:spPr>
          <a:xfrm flipH="1" rot="-5400000">
            <a:off x="7913500" y="-346950"/>
            <a:ext cx="883500" cy="15774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81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54"/>
          <p:cNvSpPr/>
          <p:nvPr/>
        </p:nvSpPr>
        <p:spPr>
          <a:xfrm flipH="1" rot="-5400000">
            <a:off x="7982064" y="394050"/>
            <a:ext cx="1555200" cy="7671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81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54"/>
          <p:cNvSpPr/>
          <p:nvPr/>
        </p:nvSpPr>
        <p:spPr>
          <a:xfrm rot="5400000">
            <a:off x="-334826" y="335250"/>
            <a:ext cx="1902900" cy="12324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81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54"/>
          <p:cNvSpPr/>
          <p:nvPr/>
        </p:nvSpPr>
        <p:spPr>
          <a:xfrm rot="5400000">
            <a:off x="295700" y="-295500"/>
            <a:ext cx="986400" cy="15774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81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54"/>
          <p:cNvSpPr/>
          <p:nvPr/>
        </p:nvSpPr>
        <p:spPr>
          <a:xfrm rot="5400000">
            <a:off x="-283025" y="283950"/>
            <a:ext cx="1335000" cy="7671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81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012" scaled="0"/>
        </a:gradFill>
      </p:bgPr>
    </p:bg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55"/>
          <p:cNvSpPr txBox="1"/>
          <p:nvPr>
            <p:ph type="title"/>
          </p:nvPr>
        </p:nvSpPr>
        <p:spPr>
          <a:xfrm>
            <a:off x="1665634" y="2773000"/>
            <a:ext cx="25200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37" name="Google Shape;437;p55"/>
          <p:cNvSpPr txBox="1"/>
          <p:nvPr>
            <p:ph idx="2" type="title"/>
          </p:nvPr>
        </p:nvSpPr>
        <p:spPr>
          <a:xfrm>
            <a:off x="4958366" y="2773000"/>
            <a:ext cx="25200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38" name="Google Shape;438;p55"/>
          <p:cNvSpPr txBox="1"/>
          <p:nvPr>
            <p:ph idx="1" type="subTitle"/>
          </p:nvPr>
        </p:nvSpPr>
        <p:spPr>
          <a:xfrm>
            <a:off x="4958366" y="3120401"/>
            <a:ext cx="2520000" cy="10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39" name="Google Shape;439;p55"/>
          <p:cNvSpPr txBox="1"/>
          <p:nvPr>
            <p:ph idx="3" type="subTitle"/>
          </p:nvPr>
        </p:nvSpPr>
        <p:spPr>
          <a:xfrm>
            <a:off x="1665634" y="3120401"/>
            <a:ext cx="2520000" cy="10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40" name="Google Shape;440;p55"/>
          <p:cNvSpPr txBox="1"/>
          <p:nvPr>
            <p:ph idx="4"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41" name="Google Shape;441;p55"/>
          <p:cNvSpPr/>
          <p:nvPr/>
        </p:nvSpPr>
        <p:spPr>
          <a:xfrm rot="-5400000">
            <a:off x="7364278" y="3344400"/>
            <a:ext cx="2023200" cy="15753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106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55"/>
          <p:cNvSpPr/>
          <p:nvPr/>
        </p:nvSpPr>
        <p:spPr>
          <a:xfrm rot="-5400000">
            <a:off x="7487004" y="3466950"/>
            <a:ext cx="1400400" cy="19530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106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55"/>
          <p:cNvSpPr/>
          <p:nvPr/>
        </p:nvSpPr>
        <p:spPr>
          <a:xfrm rot="-5400000">
            <a:off x="7735116" y="3715800"/>
            <a:ext cx="1715400" cy="11403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106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55"/>
          <p:cNvSpPr/>
          <p:nvPr/>
        </p:nvSpPr>
        <p:spPr>
          <a:xfrm flipH="1" rot="5400000">
            <a:off x="-116525" y="3462600"/>
            <a:ext cx="1797600" cy="15642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55"/>
          <p:cNvSpPr/>
          <p:nvPr/>
        </p:nvSpPr>
        <p:spPr>
          <a:xfrm flipH="1" rot="5400000">
            <a:off x="-827350" y="3399300"/>
            <a:ext cx="2571600" cy="9168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55"/>
          <p:cNvSpPr/>
          <p:nvPr/>
        </p:nvSpPr>
        <p:spPr>
          <a:xfrm flipH="1" rot="5400000">
            <a:off x="22504" y="3962700"/>
            <a:ext cx="1158600" cy="12030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0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56"/>
          <p:cNvSpPr txBox="1"/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49" name="Google Shape;449;p56"/>
          <p:cNvSpPr/>
          <p:nvPr/>
        </p:nvSpPr>
        <p:spPr>
          <a:xfrm flipH="1" rot="5400000">
            <a:off x="-116525" y="3462600"/>
            <a:ext cx="1797600" cy="15642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56"/>
          <p:cNvSpPr/>
          <p:nvPr/>
        </p:nvSpPr>
        <p:spPr>
          <a:xfrm flipH="1" rot="5400000">
            <a:off x="-827350" y="3399300"/>
            <a:ext cx="2571600" cy="9168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56"/>
          <p:cNvSpPr/>
          <p:nvPr/>
        </p:nvSpPr>
        <p:spPr>
          <a:xfrm flipH="1" rot="5400000">
            <a:off x="22504" y="3962700"/>
            <a:ext cx="1158600" cy="12030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16198662" scaled="0"/>
        </a:gradFill>
      </p:bgPr>
    </p:bg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57"/>
          <p:cNvSpPr txBox="1"/>
          <p:nvPr>
            <p:ph hasCustomPrompt="1" type="title"/>
          </p:nvPr>
        </p:nvSpPr>
        <p:spPr>
          <a:xfrm>
            <a:off x="1863300" y="1524075"/>
            <a:ext cx="54174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54" name="Google Shape;454;p57"/>
          <p:cNvSpPr txBox="1"/>
          <p:nvPr>
            <p:ph idx="1" type="subTitle"/>
          </p:nvPr>
        </p:nvSpPr>
        <p:spPr>
          <a:xfrm>
            <a:off x="1863300" y="3238400"/>
            <a:ext cx="5417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455" name="Google Shape;455;p57"/>
          <p:cNvSpPr/>
          <p:nvPr/>
        </p:nvSpPr>
        <p:spPr>
          <a:xfrm rot="5400000">
            <a:off x="-1533174" y="1533600"/>
            <a:ext cx="5143500" cy="20763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19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57"/>
          <p:cNvSpPr/>
          <p:nvPr/>
        </p:nvSpPr>
        <p:spPr>
          <a:xfrm rot="5400000">
            <a:off x="66725" y="-66000"/>
            <a:ext cx="2591700" cy="27237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19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57"/>
          <p:cNvSpPr/>
          <p:nvPr/>
        </p:nvSpPr>
        <p:spPr>
          <a:xfrm rot="-5400000">
            <a:off x="5552825" y="1553100"/>
            <a:ext cx="5143500" cy="20373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151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57"/>
          <p:cNvSpPr/>
          <p:nvPr/>
        </p:nvSpPr>
        <p:spPr>
          <a:xfrm rot="-5400000">
            <a:off x="6335146" y="2335050"/>
            <a:ext cx="3066300" cy="25506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151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57"/>
          <p:cNvSpPr/>
          <p:nvPr/>
        </p:nvSpPr>
        <p:spPr>
          <a:xfrm rot="-5400000">
            <a:off x="6338350" y="2338950"/>
            <a:ext cx="3951300" cy="16578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151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57"/>
          <p:cNvSpPr/>
          <p:nvPr/>
        </p:nvSpPr>
        <p:spPr>
          <a:xfrm rot="5400000">
            <a:off x="-1333825" y="1333950"/>
            <a:ext cx="3906300" cy="12384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19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8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58"/>
          <p:cNvSpPr txBox="1"/>
          <p:nvPr>
            <p:ph type="title"/>
          </p:nvPr>
        </p:nvSpPr>
        <p:spPr>
          <a:xfrm>
            <a:off x="2918550" y="837288"/>
            <a:ext cx="3306900" cy="7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5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63" name="Google Shape;463;p58"/>
          <p:cNvSpPr txBox="1"/>
          <p:nvPr>
            <p:ph idx="1" type="subTitle"/>
          </p:nvPr>
        </p:nvSpPr>
        <p:spPr>
          <a:xfrm>
            <a:off x="2918550" y="1619913"/>
            <a:ext cx="3306900" cy="6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464" name="Google Shape;464;p58"/>
          <p:cNvSpPr txBox="1"/>
          <p:nvPr>
            <p:ph idx="2" type="title"/>
          </p:nvPr>
        </p:nvSpPr>
        <p:spPr>
          <a:xfrm>
            <a:off x="2918550" y="2901688"/>
            <a:ext cx="3306900" cy="7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5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65" name="Google Shape;465;p58"/>
          <p:cNvSpPr txBox="1"/>
          <p:nvPr>
            <p:ph idx="3" type="subTitle"/>
          </p:nvPr>
        </p:nvSpPr>
        <p:spPr>
          <a:xfrm>
            <a:off x="2918550" y="3684313"/>
            <a:ext cx="3306900" cy="6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466" name="Google Shape;466;p58"/>
          <p:cNvSpPr/>
          <p:nvPr/>
        </p:nvSpPr>
        <p:spPr>
          <a:xfrm flipH="1" rot="5400000">
            <a:off x="-566873" y="2118900"/>
            <a:ext cx="3591900" cy="24573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58"/>
          <p:cNvSpPr/>
          <p:nvPr/>
        </p:nvSpPr>
        <p:spPr>
          <a:xfrm flipH="1" rot="5400000">
            <a:off x="-1204856" y="2454600"/>
            <a:ext cx="3893700" cy="14841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58"/>
          <p:cNvSpPr/>
          <p:nvPr/>
        </p:nvSpPr>
        <p:spPr>
          <a:xfrm flipH="1" rot="-5400000">
            <a:off x="6311374" y="1061250"/>
            <a:ext cx="3893700" cy="17712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94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58"/>
          <p:cNvSpPr/>
          <p:nvPr/>
        </p:nvSpPr>
        <p:spPr>
          <a:xfrm flipH="1" rot="-5400000">
            <a:off x="6600575" y="-370950"/>
            <a:ext cx="2172600" cy="29145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94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58"/>
          <p:cNvSpPr/>
          <p:nvPr/>
        </p:nvSpPr>
        <p:spPr>
          <a:xfrm flipH="1" rot="-5400000">
            <a:off x="7086125" y="705600"/>
            <a:ext cx="2763300" cy="13521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94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58"/>
          <p:cNvSpPr/>
          <p:nvPr/>
        </p:nvSpPr>
        <p:spPr>
          <a:xfrm flipH="1" rot="5400000">
            <a:off x="47503" y="3243300"/>
            <a:ext cx="1853400" cy="19470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CUSTOM_8_1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16198662" scaled="0"/>
        </a:gradFill>
      </p:bgPr>
    </p:bg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59"/>
          <p:cNvSpPr txBox="1"/>
          <p:nvPr>
            <p:ph type="title"/>
          </p:nvPr>
        </p:nvSpPr>
        <p:spPr>
          <a:xfrm>
            <a:off x="985274" y="3118150"/>
            <a:ext cx="2070300" cy="61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74" name="Google Shape;474;p59"/>
          <p:cNvSpPr txBox="1"/>
          <p:nvPr>
            <p:ph idx="2" type="title"/>
          </p:nvPr>
        </p:nvSpPr>
        <p:spPr>
          <a:xfrm>
            <a:off x="985274" y="3728350"/>
            <a:ext cx="2070300" cy="34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75" name="Google Shape;475;p59"/>
          <p:cNvSpPr txBox="1"/>
          <p:nvPr>
            <p:ph idx="1" type="subTitle"/>
          </p:nvPr>
        </p:nvSpPr>
        <p:spPr>
          <a:xfrm>
            <a:off x="985275" y="4072750"/>
            <a:ext cx="2070300" cy="53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6" name="Google Shape;476;p59"/>
          <p:cNvSpPr txBox="1"/>
          <p:nvPr>
            <p:ph idx="3"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77" name="Google Shape;477;p59"/>
          <p:cNvSpPr txBox="1"/>
          <p:nvPr>
            <p:ph idx="4" type="title"/>
          </p:nvPr>
        </p:nvSpPr>
        <p:spPr>
          <a:xfrm>
            <a:off x="3536825" y="3118150"/>
            <a:ext cx="2070300" cy="61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78" name="Google Shape;478;p59"/>
          <p:cNvSpPr txBox="1"/>
          <p:nvPr>
            <p:ph idx="5" type="title"/>
          </p:nvPr>
        </p:nvSpPr>
        <p:spPr>
          <a:xfrm>
            <a:off x="3536825" y="3728350"/>
            <a:ext cx="2070300" cy="34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79" name="Google Shape;479;p59"/>
          <p:cNvSpPr txBox="1"/>
          <p:nvPr>
            <p:ph idx="6" type="subTitle"/>
          </p:nvPr>
        </p:nvSpPr>
        <p:spPr>
          <a:xfrm>
            <a:off x="3536825" y="4072750"/>
            <a:ext cx="2070300" cy="53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0" name="Google Shape;480;p59"/>
          <p:cNvSpPr txBox="1"/>
          <p:nvPr>
            <p:ph idx="7" type="title"/>
          </p:nvPr>
        </p:nvSpPr>
        <p:spPr>
          <a:xfrm>
            <a:off x="6088375" y="3118150"/>
            <a:ext cx="2070300" cy="61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81" name="Google Shape;481;p59"/>
          <p:cNvSpPr txBox="1"/>
          <p:nvPr>
            <p:ph idx="8" type="title"/>
          </p:nvPr>
        </p:nvSpPr>
        <p:spPr>
          <a:xfrm>
            <a:off x="6088375" y="3728350"/>
            <a:ext cx="2070300" cy="34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82" name="Google Shape;482;p59"/>
          <p:cNvSpPr txBox="1"/>
          <p:nvPr>
            <p:ph idx="9" type="subTitle"/>
          </p:nvPr>
        </p:nvSpPr>
        <p:spPr>
          <a:xfrm>
            <a:off x="6088375" y="4072750"/>
            <a:ext cx="2070300" cy="53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3" name="Google Shape;483;p59"/>
          <p:cNvSpPr/>
          <p:nvPr/>
        </p:nvSpPr>
        <p:spPr>
          <a:xfrm flipH="1" rot="-5400000">
            <a:off x="7462975" y="116700"/>
            <a:ext cx="1797600" cy="15642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88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59"/>
          <p:cNvSpPr/>
          <p:nvPr/>
        </p:nvSpPr>
        <p:spPr>
          <a:xfrm flipH="1" rot="-5400000">
            <a:off x="7399800" y="827400"/>
            <a:ext cx="2571600" cy="9168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88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59"/>
          <p:cNvSpPr/>
          <p:nvPr/>
        </p:nvSpPr>
        <p:spPr>
          <a:xfrm flipH="1" rot="-5400000">
            <a:off x="7962946" y="-22200"/>
            <a:ext cx="1158600" cy="12030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88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60"/>
          <p:cNvSpPr txBox="1"/>
          <p:nvPr>
            <p:ph idx="1" type="body"/>
          </p:nvPr>
        </p:nvSpPr>
        <p:spPr>
          <a:xfrm>
            <a:off x="4587575" y="3070325"/>
            <a:ext cx="3465300" cy="8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488" name="Google Shape;488;p60"/>
          <p:cNvSpPr txBox="1"/>
          <p:nvPr>
            <p:ph type="title"/>
          </p:nvPr>
        </p:nvSpPr>
        <p:spPr>
          <a:xfrm>
            <a:off x="4587575" y="1256550"/>
            <a:ext cx="3465300" cy="166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89" name="Google Shape;489;p60"/>
          <p:cNvSpPr/>
          <p:nvPr/>
        </p:nvSpPr>
        <p:spPr>
          <a:xfrm rot="-5400000">
            <a:off x="7167403" y="3147450"/>
            <a:ext cx="2388600" cy="16038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106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60"/>
          <p:cNvSpPr/>
          <p:nvPr/>
        </p:nvSpPr>
        <p:spPr>
          <a:xfrm rot="-5400000">
            <a:off x="7343025" y="3322800"/>
            <a:ext cx="1653300" cy="19884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106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60"/>
          <p:cNvSpPr/>
          <p:nvPr/>
        </p:nvSpPr>
        <p:spPr>
          <a:xfrm rot="-5400000">
            <a:off x="7569771" y="3550650"/>
            <a:ext cx="2025300" cy="11607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106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60"/>
          <p:cNvSpPr/>
          <p:nvPr/>
        </p:nvSpPr>
        <p:spPr>
          <a:xfrm rot="5400000">
            <a:off x="17575" y="-17400"/>
            <a:ext cx="2006700" cy="20415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60"/>
          <p:cNvSpPr/>
          <p:nvPr/>
        </p:nvSpPr>
        <p:spPr>
          <a:xfrm rot="5400000">
            <a:off x="-622645" y="622650"/>
            <a:ext cx="2571900" cy="13266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60"/>
          <p:cNvSpPr/>
          <p:nvPr/>
        </p:nvSpPr>
        <p:spPr>
          <a:xfrm rot="5400000">
            <a:off x="-168025" y="168150"/>
            <a:ext cx="1577700" cy="12414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61"/>
          <p:cNvSpPr/>
          <p:nvPr/>
        </p:nvSpPr>
        <p:spPr>
          <a:xfrm flipH="1" rot="5400000">
            <a:off x="-2081475" y="-1624500"/>
            <a:ext cx="8849700" cy="46863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19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61"/>
          <p:cNvSpPr/>
          <p:nvPr/>
        </p:nvSpPr>
        <p:spPr>
          <a:xfrm flipH="1" rot="5400000">
            <a:off x="-915950" y="3276900"/>
            <a:ext cx="2783100" cy="9501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61"/>
          <p:cNvSpPr/>
          <p:nvPr/>
        </p:nvSpPr>
        <p:spPr>
          <a:xfrm flipH="1" rot="5400000">
            <a:off x="-2355638" y="2337900"/>
            <a:ext cx="5161500" cy="4497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61"/>
          <p:cNvSpPr txBox="1"/>
          <p:nvPr>
            <p:ph type="title"/>
          </p:nvPr>
        </p:nvSpPr>
        <p:spPr>
          <a:xfrm>
            <a:off x="713225" y="2295900"/>
            <a:ext cx="2239800" cy="211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16198662" scaled="0"/>
        </a:gradFill>
      </p:bgPr>
    </p:bg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62"/>
          <p:cNvSpPr txBox="1"/>
          <p:nvPr>
            <p:ph type="title"/>
          </p:nvPr>
        </p:nvSpPr>
        <p:spPr>
          <a:xfrm>
            <a:off x="713225" y="1602600"/>
            <a:ext cx="4983000" cy="19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02" name="Google Shape;502;p62"/>
          <p:cNvSpPr/>
          <p:nvPr/>
        </p:nvSpPr>
        <p:spPr>
          <a:xfrm rot="-5400000">
            <a:off x="3241275" y="-758700"/>
            <a:ext cx="7762200" cy="40422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151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62"/>
          <p:cNvSpPr/>
          <p:nvPr/>
        </p:nvSpPr>
        <p:spPr>
          <a:xfrm rot="-5400000">
            <a:off x="5049294" y="1048800"/>
            <a:ext cx="4627500" cy="35619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151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62"/>
          <p:cNvSpPr/>
          <p:nvPr/>
        </p:nvSpPr>
        <p:spPr>
          <a:xfrm rot="-5400000">
            <a:off x="5003851" y="1004700"/>
            <a:ext cx="5962800" cy="23148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151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5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2698631" scaled="0"/>
        </a:gradFill>
      </p:bgPr>
    </p:bg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63"/>
          <p:cNvSpPr txBox="1"/>
          <p:nvPr>
            <p:ph type="title"/>
          </p:nvPr>
        </p:nvSpPr>
        <p:spPr>
          <a:xfrm>
            <a:off x="713225" y="3033025"/>
            <a:ext cx="18153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07" name="Google Shape;507;p63"/>
          <p:cNvSpPr txBox="1"/>
          <p:nvPr>
            <p:ph idx="1" type="subTitle"/>
          </p:nvPr>
        </p:nvSpPr>
        <p:spPr>
          <a:xfrm>
            <a:off x="713225" y="3380425"/>
            <a:ext cx="18153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8" name="Google Shape;508;p63"/>
          <p:cNvSpPr txBox="1"/>
          <p:nvPr>
            <p:ph idx="2" type="title"/>
          </p:nvPr>
        </p:nvSpPr>
        <p:spPr>
          <a:xfrm>
            <a:off x="2680605" y="3033025"/>
            <a:ext cx="18153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09" name="Google Shape;509;p63"/>
          <p:cNvSpPr txBox="1"/>
          <p:nvPr>
            <p:ph idx="3" type="subTitle"/>
          </p:nvPr>
        </p:nvSpPr>
        <p:spPr>
          <a:xfrm>
            <a:off x="2680600" y="3380425"/>
            <a:ext cx="18153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0" name="Google Shape;510;p63"/>
          <p:cNvSpPr txBox="1"/>
          <p:nvPr>
            <p:ph idx="4" type="title"/>
          </p:nvPr>
        </p:nvSpPr>
        <p:spPr>
          <a:xfrm>
            <a:off x="4647971" y="3033025"/>
            <a:ext cx="18153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11" name="Google Shape;511;p63"/>
          <p:cNvSpPr txBox="1"/>
          <p:nvPr>
            <p:ph idx="5" type="subTitle"/>
          </p:nvPr>
        </p:nvSpPr>
        <p:spPr>
          <a:xfrm>
            <a:off x="4647971" y="3380425"/>
            <a:ext cx="18153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2" name="Google Shape;512;p63"/>
          <p:cNvSpPr txBox="1"/>
          <p:nvPr>
            <p:ph idx="6" type="title"/>
          </p:nvPr>
        </p:nvSpPr>
        <p:spPr>
          <a:xfrm>
            <a:off x="6615352" y="3033025"/>
            <a:ext cx="18153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13" name="Google Shape;513;p63"/>
          <p:cNvSpPr txBox="1"/>
          <p:nvPr>
            <p:ph idx="7" type="subTitle"/>
          </p:nvPr>
        </p:nvSpPr>
        <p:spPr>
          <a:xfrm>
            <a:off x="6615346" y="3380425"/>
            <a:ext cx="18153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4" name="Google Shape;514;p63"/>
          <p:cNvSpPr txBox="1"/>
          <p:nvPr>
            <p:ph idx="8"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515" name="Google Shape;515;p63"/>
          <p:cNvSpPr/>
          <p:nvPr/>
        </p:nvSpPr>
        <p:spPr>
          <a:xfrm flipH="1" rot="-5400000">
            <a:off x="7692389" y="310350"/>
            <a:ext cx="1761600" cy="11409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81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63"/>
          <p:cNvSpPr/>
          <p:nvPr/>
        </p:nvSpPr>
        <p:spPr>
          <a:xfrm flipH="1" rot="-5400000">
            <a:off x="7913500" y="-346950"/>
            <a:ext cx="883500" cy="15774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81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63"/>
          <p:cNvSpPr/>
          <p:nvPr/>
        </p:nvSpPr>
        <p:spPr>
          <a:xfrm flipH="1" rot="-5400000">
            <a:off x="7982064" y="394050"/>
            <a:ext cx="1555200" cy="7671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81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63"/>
          <p:cNvSpPr/>
          <p:nvPr/>
        </p:nvSpPr>
        <p:spPr>
          <a:xfrm rot="5400000">
            <a:off x="-334826" y="335250"/>
            <a:ext cx="1902900" cy="12324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81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63"/>
          <p:cNvSpPr/>
          <p:nvPr/>
        </p:nvSpPr>
        <p:spPr>
          <a:xfrm rot="5400000">
            <a:off x="295700" y="-295500"/>
            <a:ext cx="986400" cy="15774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81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63"/>
          <p:cNvSpPr/>
          <p:nvPr/>
        </p:nvSpPr>
        <p:spPr>
          <a:xfrm rot="5400000">
            <a:off x="-283025" y="283950"/>
            <a:ext cx="1335000" cy="7671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81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10_1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64"/>
          <p:cNvSpPr/>
          <p:nvPr/>
        </p:nvSpPr>
        <p:spPr>
          <a:xfrm rot="-5400000">
            <a:off x="7724716" y="3723975"/>
            <a:ext cx="1266300" cy="15726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1014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64"/>
          <p:cNvSpPr/>
          <p:nvPr/>
        </p:nvSpPr>
        <p:spPr>
          <a:xfrm rot="-5400000">
            <a:off x="7550566" y="3549675"/>
            <a:ext cx="2430900" cy="7566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1014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64"/>
          <p:cNvSpPr/>
          <p:nvPr/>
        </p:nvSpPr>
        <p:spPr>
          <a:xfrm rot="-5400000">
            <a:off x="8097444" y="4096575"/>
            <a:ext cx="1158600" cy="9351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1014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64"/>
          <p:cNvSpPr/>
          <p:nvPr/>
        </p:nvSpPr>
        <p:spPr>
          <a:xfrm rot="5400000">
            <a:off x="-110234" y="111225"/>
            <a:ext cx="1708200" cy="14859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64"/>
          <p:cNvSpPr/>
          <p:nvPr/>
        </p:nvSpPr>
        <p:spPr>
          <a:xfrm rot="5400000">
            <a:off x="-575190" y="575625"/>
            <a:ext cx="2022300" cy="8712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64"/>
          <p:cNvSpPr/>
          <p:nvPr/>
        </p:nvSpPr>
        <p:spPr>
          <a:xfrm rot="5400000">
            <a:off x="21735" y="-21225"/>
            <a:ext cx="1100700" cy="11433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64"/>
          <p:cNvSpPr txBox="1"/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7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2698631" scaled="0"/>
        </a:gradFill>
      </p:bgPr>
    </p:bg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65"/>
          <p:cNvSpPr txBox="1"/>
          <p:nvPr>
            <p:ph type="title"/>
          </p:nvPr>
        </p:nvSpPr>
        <p:spPr>
          <a:xfrm>
            <a:off x="2246535" y="1351050"/>
            <a:ext cx="19860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31" name="Google Shape;531;p65"/>
          <p:cNvSpPr txBox="1"/>
          <p:nvPr>
            <p:ph idx="1" type="subTitle"/>
          </p:nvPr>
        </p:nvSpPr>
        <p:spPr>
          <a:xfrm>
            <a:off x="2246535" y="1698450"/>
            <a:ext cx="19860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2" name="Google Shape;532;p65"/>
          <p:cNvSpPr txBox="1"/>
          <p:nvPr>
            <p:ph idx="2" type="title"/>
          </p:nvPr>
        </p:nvSpPr>
        <p:spPr>
          <a:xfrm>
            <a:off x="5989360" y="1351050"/>
            <a:ext cx="19860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33" name="Google Shape;533;p65"/>
          <p:cNvSpPr txBox="1"/>
          <p:nvPr>
            <p:ph idx="3" type="subTitle"/>
          </p:nvPr>
        </p:nvSpPr>
        <p:spPr>
          <a:xfrm>
            <a:off x="5989360" y="1698450"/>
            <a:ext cx="19860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4" name="Google Shape;534;p65"/>
          <p:cNvSpPr txBox="1"/>
          <p:nvPr>
            <p:ph idx="4" type="title"/>
          </p:nvPr>
        </p:nvSpPr>
        <p:spPr>
          <a:xfrm>
            <a:off x="2246535" y="2393850"/>
            <a:ext cx="19860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35" name="Google Shape;535;p65"/>
          <p:cNvSpPr txBox="1"/>
          <p:nvPr>
            <p:ph idx="5" type="subTitle"/>
          </p:nvPr>
        </p:nvSpPr>
        <p:spPr>
          <a:xfrm>
            <a:off x="2246535" y="2741250"/>
            <a:ext cx="19860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6" name="Google Shape;536;p65"/>
          <p:cNvSpPr txBox="1"/>
          <p:nvPr>
            <p:ph idx="6" type="title"/>
          </p:nvPr>
        </p:nvSpPr>
        <p:spPr>
          <a:xfrm>
            <a:off x="2246535" y="3436650"/>
            <a:ext cx="19860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37" name="Google Shape;537;p65"/>
          <p:cNvSpPr txBox="1"/>
          <p:nvPr>
            <p:ph idx="7" type="subTitle"/>
          </p:nvPr>
        </p:nvSpPr>
        <p:spPr>
          <a:xfrm>
            <a:off x="2246535" y="3784050"/>
            <a:ext cx="19860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8" name="Google Shape;538;p65"/>
          <p:cNvSpPr txBox="1"/>
          <p:nvPr>
            <p:ph idx="8" type="title"/>
          </p:nvPr>
        </p:nvSpPr>
        <p:spPr>
          <a:xfrm>
            <a:off x="5989360" y="2393850"/>
            <a:ext cx="19860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39" name="Google Shape;539;p65"/>
          <p:cNvSpPr txBox="1"/>
          <p:nvPr>
            <p:ph idx="9" type="subTitle"/>
          </p:nvPr>
        </p:nvSpPr>
        <p:spPr>
          <a:xfrm>
            <a:off x="5989360" y="2741250"/>
            <a:ext cx="19860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0" name="Google Shape;540;p65"/>
          <p:cNvSpPr txBox="1"/>
          <p:nvPr>
            <p:ph idx="13" type="title"/>
          </p:nvPr>
        </p:nvSpPr>
        <p:spPr>
          <a:xfrm>
            <a:off x="5989360" y="3436650"/>
            <a:ext cx="19860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41" name="Google Shape;541;p65"/>
          <p:cNvSpPr txBox="1"/>
          <p:nvPr>
            <p:ph idx="14" type="subTitle"/>
          </p:nvPr>
        </p:nvSpPr>
        <p:spPr>
          <a:xfrm>
            <a:off x="5989360" y="3784050"/>
            <a:ext cx="19860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2" name="Google Shape;542;p65"/>
          <p:cNvSpPr txBox="1"/>
          <p:nvPr>
            <p:ph idx="15"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543" name="Google Shape;543;p65"/>
          <p:cNvSpPr/>
          <p:nvPr/>
        </p:nvSpPr>
        <p:spPr>
          <a:xfrm flipH="1" rot="5400000">
            <a:off x="-602100" y="3372750"/>
            <a:ext cx="2372700" cy="11688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65"/>
          <p:cNvSpPr/>
          <p:nvPr/>
        </p:nvSpPr>
        <p:spPr>
          <a:xfrm flipH="1" rot="5400000">
            <a:off x="-932937" y="3504900"/>
            <a:ext cx="2571600" cy="7056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65"/>
          <p:cNvSpPr/>
          <p:nvPr/>
        </p:nvSpPr>
        <p:spPr>
          <a:xfrm flipH="1" rot="5400000">
            <a:off x="-148917" y="4068450"/>
            <a:ext cx="1224300" cy="9258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CUSTOM_5_1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16198662" scaled="0"/>
        </a:gradFill>
      </p:bgPr>
    </p:bg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66"/>
          <p:cNvSpPr txBox="1"/>
          <p:nvPr>
            <p:ph type="title"/>
          </p:nvPr>
        </p:nvSpPr>
        <p:spPr>
          <a:xfrm>
            <a:off x="2491100" y="1618050"/>
            <a:ext cx="18153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48" name="Google Shape;548;p66"/>
          <p:cNvSpPr txBox="1"/>
          <p:nvPr>
            <p:ph idx="1" type="subTitle"/>
          </p:nvPr>
        </p:nvSpPr>
        <p:spPr>
          <a:xfrm>
            <a:off x="2491100" y="1965450"/>
            <a:ext cx="18153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9" name="Google Shape;549;p66"/>
          <p:cNvSpPr txBox="1"/>
          <p:nvPr>
            <p:ph idx="2" type="title"/>
          </p:nvPr>
        </p:nvSpPr>
        <p:spPr>
          <a:xfrm>
            <a:off x="2491105" y="3080350"/>
            <a:ext cx="18153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50" name="Google Shape;550;p66"/>
          <p:cNvSpPr txBox="1"/>
          <p:nvPr>
            <p:ph idx="3" type="subTitle"/>
          </p:nvPr>
        </p:nvSpPr>
        <p:spPr>
          <a:xfrm>
            <a:off x="2491100" y="3427750"/>
            <a:ext cx="18153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1" name="Google Shape;551;p66"/>
          <p:cNvSpPr txBox="1"/>
          <p:nvPr>
            <p:ph idx="4" type="title"/>
          </p:nvPr>
        </p:nvSpPr>
        <p:spPr>
          <a:xfrm>
            <a:off x="6109371" y="3080350"/>
            <a:ext cx="18153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52" name="Google Shape;552;p66"/>
          <p:cNvSpPr txBox="1"/>
          <p:nvPr>
            <p:ph idx="5" type="subTitle"/>
          </p:nvPr>
        </p:nvSpPr>
        <p:spPr>
          <a:xfrm>
            <a:off x="6109371" y="3427750"/>
            <a:ext cx="18153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3" name="Google Shape;553;p66"/>
          <p:cNvSpPr txBox="1"/>
          <p:nvPr>
            <p:ph idx="6" type="title"/>
          </p:nvPr>
        </p:nvSpPr>
        <p:spPr>
          <a:xfrm>
            <a:off x="6109377" y="1618050"/>
            <a:ext cx="18153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54" name="Google Shape;554;p66"/>
          <p:cNvSpPr txBox="1"/>
          <p:nvPr>
            <p:ph idx="7" type="subTitle"/>
          </p:nvPr>
        </p:nvSpPr>
        <p:spPr>
          <a:xfrm>
            <a:off x="6109371" y="1965450"/>
            <a:ext cx="18153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5" name="Google Shape;555;p66"/>
          <p:cNvSpPr txBox="1"/>
          <p:nvPr>
            <p:ph idx="8"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556" name="Google Shape;556;p66"/>
          <p:cNvSpPr/>
          <p:nvPr/>
        </p:nvSpPr>
        <p:spPr>
          <a:xfrm flipH="1" rot="5400000">
            <a:off x="127150" y="3571800"/>
            <a:ext cx="1455000" cy="17085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66"/>
          <p:cNvSpPr/>
          <p:nvPr/>
        </p:nvSpPr>
        <p:spPr>
          <a:xfrm flipH="1" rot="5400000">
            <a:off x="-739503" y="3613650"/>
            <a:ext cx="2269500" cy="7902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66"/>
          <p:cNvSpPr/>
          <p:nvPr/>
        </p:nvSpPr>
        <p:spPr>
          <a:xfrm flipH="1" rot="5400000">
            <a:off x="-60575" y="4045650"/>
            <a:ext cx="1158600" cy="10371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ive Columns">
  <p:cSld name="CUSTOM_5_2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16198662" scaled="0"/>
        </a:gradFill>
      </p:bgPr>
    </p:bg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67"/>
          <p:cNvSpPr/>
          <p:nvPr/>
        </p:nvSpPr>
        <p:spPr>
          <a:xfrm rot="5400000">
            <a:off x="-223724" y="223950"/>
            <a:ext cx="2023200" cy="15753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106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67"/>
          <p:cNvSpPr/>
          <p:nvPr/>
        </p:nvSpPr>
        <p:spPr>
          <a:xfrm rot="5400000">
            <a:off x="276350" y="-276300"/>
            <a:ext cx="1400400" cy="19530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106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67"/>
          <p:cNvSpPr/>
          <p:nvPr/>
        </p:nvSpPr>
        <p:spPr>
          <a:xfrm rot="5400000">
            <a:off x="-286762" y="287550"/>
            <a:ext cx="1715400" cy="11403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106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67"/>
          <p:cNvSpPr/>
          <p:nvPr/>
        </p:nvSpPr>
        <p:spPr>
          <a:xfrm flipH="1" rot="-5400000">
            <a:off x="7482679" y="116850"/>
            <a:ext cx="1797600" cy="15642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67"/>
          <p:cNvSpPr/>
          <p:nvPr/>
        </p:nvSpPr>
        <p:spPr>
          <a:xfrm flipH="1" rot="-5400000">
            <a:off x="7419504" y="827550"/>
            <a:ext cx="2571600" cy="9168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67"/>
          <p:cNvSpPr/>
          <p:nvPr/>
        </p:nvSpPr>
        <p:spPr>
          <a:xfrm flipH="1" rot="-5400000">
            <a:off x="7982650" y="-22050"/>
            <a:ext cx="1158600" cy="12030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67"/>
          <p:cNvSpPr txBox="1"/>
          <p:nvPr>
            <p:ph type="title"/>
          </p:nvPr>
        </p:nvSpPr>
        <p:spPr>
          <a:xfrm>
            <a:off x="713175" y="2971350"/>
            <a:ext cx="14838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67" name="Google Shape;567;p67"/>
          <p:cNvSpPr txBox="1"/>
          <p:nvPr>
            <p:ph idx="1" type="subTitle"/>
          </p:nvPr>
        </p:nvSpPr>
        <p:spPr>
          <a:xfrm>
            <a:off x="713175" y="3318750"/>
            <a:ext cx="1483800" cy="7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8" name="Google Shape;568;p67"/>
          <p:cNvSpPr txBox="1"/>
          <p:nvPr>
            <p:ph idx="2" type="title"/>
          </p:nvPr>
        </p:nvSpPr>
        <p:spPr>
          <a:xfrm>
            <a:off x="2271680" y="2971350"/>
            <a:ext cx="14838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69" name="Google Shape;569;p67"/>
          <p:cNvSpPr txBox="1"/>
          <p:nvPr>
            <p:ph idx="3" type="subTitle"/>
          </p:nvPr>
        </p:nvSpPr>
        <p:spPr>
          <a:xfrm>
            <a:off x="2271678" y="3318750"/>
            <a:ext cx="1483800" cy="7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0" name="Google Shape;570;p67"/>
          <p:cNvSpPr txBox="1"/>
          <p:nvPr>
            <p:ph idx="4" type="title"/>
          </p:nvPr>
        </p:nvSpPr>
        <p:spPr>
          <a:xfrm>
            <a:off x="3830072" y="2971350"/>
            <a:ext cx="14838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71" name="Google Shape;571;p67"/>
          <p:cNvSpPr txBox="1"/>
          <p:nvPr>
            <p:ph idx="5" type="subTitle"/>
          </p:nvPr>
        </p:nvSpPr>
        <p:spPr>
          <a:xfrm>
            <a:off x="3830076" y="3318750"/>
            <a:ext cx="1483800" cy="7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2" name="Google Shape;572;p67"/>
          <p:cNvSpPr txBox="1"/>
          <p:nvPr>
            <p:ph idx="6" type="title"/>
          </p:nvPr>
        </p:nvSpPr>
        <p:spPr>
          <a:xfrm>
            <a:off x="5388475" y="2971350"/>
            <a:ext cx="14838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73" name="Google Shape;573;p67"/>
          <p:cNvSpPr txBox="1"/>
          <p:nvPr>
            <p:ph idx="7" type="subTitle"/>
          </p:nvPr>
        </p:nvSpPr>
        <p:spPr>
          <a:xfrm>
            <a:off x="5388477" y="3318750"/>
            <a:ext cx="1483800" cy="7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4" name="Google Shape;574;p67"/>
          <p:cNvSpPr txBox="1"/>
          <p:nvPr>
            <p:ph idx="8"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575" name="Google Shape;575;p67"/>
          <p:cNvSpPr txBox="1"/>
          <p:nvPr>
            <p:ph idx="9" type="title"/>
          </p:nvPr>
        </p:nvSpPr>
        <p:spPr>
          <a:xfrm>
            <a:off x="6946976" y="2971350"/>
            <a:ext cx="14838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76" name="Google Shape;576;p67"/>
          <p:cNvSpPr txBox="1"/>
          <p:nvPr>
            <p:ph idx="13" type="subTitle"/>
          </p:nvPr>
        </p:nvSpPr>
        <p:spPr>
          <a:xfrm>
            <a:off x="6946980" y="3318750"/>
            <a:ext cx="1483800" cy="7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6_1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2698631" scaled="0"/>
        </a:gradFill>
      </p:bgPr>
    </p:bg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68"/>
          <p:cNvSpPr txBox="1"/>
          <p:nvPr>
            <p:ph type="title"/>
          </p:nvPr>
        </p:nvSpPr>
        <p:spPr>
          <a:xfrm>
            <a:off x="1095900" y="1458925"/>
            <a:ext cx="32787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79" name="Google Shape;579;p68"/>
          <p:cNvSpPr txBox="1"/>
          <p:nvPr>
            <p:ph idx="1" type="subTitle"/>
          </p:nvPr>
        </p:nvSpPr>
        <p:spPr>
          <a:xfrm>
            <a:off x="1095900" y="1806325"/>
            <a:ext cx="3278700" cy="23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80" name="Google Shape;580;p68"/>
          <p:cNvSpPr txBox="1"/>
          <p:nvPr>
            <p:ph idx="2" type="title"/>
          </p:nvPr>
        </p:nvSpPr>
        <p:spPr>
          <a:xfrm>
            <a:off x="4769347" y="1458925"/>
            <a:ext cx="32787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81" name="Google Shape;581;p68"/>
          <p:cNvSpPr txBox="1"/>
          <p:nvPr>
            <p:ph idx="3" type="subTitle"/>
          </p:nvPr>
        </p:nvSpPr>
        <p:spPr>
          <a:xfrm>
            <a:off x="4769352" y="1806325"/>
            <a:ext cx="3278700" cy="23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82" name="Google Shape;582;p68"/>
          <p:cNvSpPr txBox="1"/>
          <p:nvPr>
            <p:ph idx="4"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583" name="Google Shape;583;p68"/>
          <p:cNvSpPr/>
          <p:nvPr/>
        </p:nvSpPr>
        <p:spPr>
          <a:xfrm flipH="1" rot="-5400000">
            <a:off x="7692389" y="310350"/>
            <a:ext cx="1761600" cy="11409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81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68"/>
          <p:cNvSpPr/>
          <p:nvPr/>
        </p:nvSpPr>
        <p:spPr>
          <a:xfrm flipH="1" rot="-5400000">
            <a:off x="7913500" y="-346950"/>
            <a:ext cx="883500" cy="15774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81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68"/>
          <p:cNvSpPr/>
          <p:nvPr/>
        </p:nvSpPr>
        <p:spPr>
          <a:xfrm flipH="1" rot="-5400000">
            <a:off x="7982064" y="394050"/>
            <a:ext cx="1555200" cy="7671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81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68"/>
          <p:cNvSpPr/>
          <p:nvPr/>
        </p:nvSpPr>
        <p:spPr>
          <a:xfrm flipH="1" rot="5400000">
            <a:off x="127150" y="3571800"/>
            <a:ext cx="1455000" cy="17085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68"/>
          <p:cNvSpPr/>
          <p:nvPr/>
        </p:nvSpPr>
        <p:spPr>
          <a:xfrm flipH="1" rot="5400000">
            <a:off x="-739503" y="3613650"/>
            <a:ext cx="2269500" cy="7902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68"/>
          <p:cNvSpPr/>
          <p:nvPr/>
        </p:nvSpPr>
        <p:spPr>
          <a:xfrm flipH="1" rot="5400000">
            <a:off x="-60575" y="4045650"/>
            <a:ext cx="1158600" cy="10371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69"/>
          <p:cNvSpPr txBox="1"/>
          <p:nvPr>
            <p:ph type="title"/>
          </p:nvPr>
        </p:nvSpPr>
        <p:spPr>
          <a:xfrm>
            <a:off x="1109625" y="1543675"/>
            <a:ext cx="2734200" cy="10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91" name="Google Shape;591;p69"/>
          <p:cNvSpPr txBox="1"/>
          <p:nvPr>
            <p:ph idx="1" type="subTitle"/>
          </p:nvPr>
        </p:nvSpPr>
        <p:spPr>
          <a:xfrm>
            <a:off x="1109625" y="2595125"/>
            <a:ext cx="2734200" cy="10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2" name="Google Shape;592;p69"/>
          <p:cNvSpPr/>
          <p:nvPr/>
        </p:nvSpPr>
        <p:spPr>
          <a:xfrm flipH="1" rot="5400000">
            <a:off x="-422600" y="2888850"/>
            <a:ext cx="2677500" cy="18318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69"/>
          <p:cNvSpPr/>
          <p:nvPr/>
        </p:nvSpPr>
        <p:spPr>
          <a:xfrm flipH="1" rot="5400000">
            <a:off x="-898055" y="3139200"/>
            <a:ext cx="2902500" cy="11061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69"/>
          <p:cNvSpPr/>
          <p:nvPr/>
        </p:nvSpPr>
        <p:spPr>
          <a:xfrm flipH="1" rot="5400000">
            <a:off x="35416" y="3727050"/>
            <a:ext cx="1381500" cy="14514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4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2698631" scaled="0"/>
        </a:gradFill>
      </p:bgPr>
    </p:bg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70"/>
          <p:cNvSpPr txBox="1"/>
          <p:nvPr>
            <p:ph type="title"/>
          </p:nvPr>
        </p:nvSpPr>
        <p:spPr>
          <a:xfrm>
            <a:off x="4726313" y="1780500"/>
            <a:ext cx="2734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97" name="Google Shape;597;p70"/>
          <p:cNvSpPr txBox="1"/>
          <p:nvPr>
            <p:ph idx="1" type="subTitle"/>
          </p:nvPr>
        </p:nvSpPr>
        <p:spPr>
          <a:xfrm>
            <a:off x="4726313" y="2353200"/>
            <a:ext cx="2734200" cy="10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8" name="Google Shape;598;p70"/>
          <p:cNvSpPr/>
          <p:nvPr/>
        </p:nvSpPr>
        <p:spPr>
          <a:xfrm flipH="1" rot="-5400000">
            <a:off x="6552293" y="970950"/>
            <a:ext cx="3562500" cy="16206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94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70"/>
          <p:cNvSpPr/>
          <p:nvPr/>
        </p:nvSpPr>
        <p:spPr>
          <a:xfrm flipH="1" rot="-5400000">
            <a:off x="6816875" y="-339450"/>
            <a:ext cx="1987800" cy="26667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94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70"/>
          <p:cNvSpPr/>
          <p:nvPr/>
        </p:nvSpPr>
        <p:spPr>
          <a:xfrm flipH="1" rot="-5400000">
            <a:off x="7261110" y="645600"/>
            <a:ext cx="2528400" cy="12372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94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4_1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71"/>
          <p:cNvSpPr txBox="1"/>
          <p:nvPr>
            <p:ph type="title"/>
          </p:nvPr>
        </p:nvSpPr>
        <p:spPr>
          <a:xfrm>
            <a:off x="1812475" y="1778850"/>
            <a:ext cx="27369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603" name="Google Shape;603;p71"/>
          <p:cNvSpPr txBox="1"/>
          <p:nvPr>
            <p:ph idx="1" type="subTitle"/>
          </p:nvPr>
        </p:nvSpPr>
        <p:spPr>
          <a:xfrm>
            <a:off x="1812606" y="2354850"/>
            <a:ext cx="2736900" cy="10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4" name="Google Shape;604;p71"/>
          <p:cNvSpPr/>
          <p:nvPr/>
        </p:nvSpPr>
        <p:spPr>
          <a:xfrm rot="-5400000">
            <a:off x="7167403" y="3147450"/>
            <a:ext cx="2388600" cy="16038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106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71"/>
          <p:cNvSpPr/>
          <p:nvPr/>
        </p:nvSpPr>
        <p:spPr>
          <a:xfrm rot="-5400000">
            <a:off x="7343025" y="3322800"/>
            <a:ext cx="1653300" cy="19884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106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71"/>
          <p:cNvSpPr/>
          <p:nvPr/>
        </p:nvSpPr>
        <p:spPr>
          <a:xfrm rot="-5400000">
            <a:off x="7569771" y="3550650"/>
            <a:ext cx="2025300" cy="11607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106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71"/>
          <p:cNvSpPr/>
          <p:nvPr/>
        </p:nvSpPr>
        <p:spPr>
          <a:xfrm rot="5400000">
            <a:off x="17575" y="-17400"/>
            <a:ext cx="2006700" cy="20415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71"/>
          <p:cNvSpPr/>
          <p:nvPr/>
        </p:nvSpPr>
        <p:spPr>
          <a:xfrm rot="5400000">
            <a:off x="-622645" y="622650"/>
            <a:ext cx="2571900" cy="13266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71"/>
          <p:cNvSpPr/>
          <p:nvPr/>
        </p:nvSpPr>
        <p:spPr>
          <a:xfrm rot="5400000">
            <a:off x="-168025" y="168150"/>
            <a:ext cx="1577700" cy="12414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72"/>
          <p:cNvSpPr txBox="1"/>
          <p:nvPr>
            <p:ph type="title"/>
          </p:nvPr>
        </p:nvSpPr>
        <p:spPr>
          <a:xfrm>
            <a:off x="1503350" y="3507447"/>
            <a:ext cx="27426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612" name="Google Shape;612;p72"/>
          <p:cNvSpPr txBox="1"/>
          <p:nvPr>
            <p:ph idx="2" type="title"/>
          </p:nvPr>
        </p:nvSpPr>
        <p:spPr>
          <a:xfrm>
            <a:off x="4898036" y="3507447"/>
            <a:ext cx="27426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613" name="Google Shape;613;p72"/>
          <p:cNvSpPr txBox="1"/>
          <p:nvPr>
            <p:ph idx="1" type="subTitle"/>
          </p:nvPr>
        </p:nvSpPr>
        <p:spPr>
          <a:xfrm>
            <a:off x="4898036" y="3854850"/>
            <a:ext cx="2742600" cy="6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14" name="Google Shape;614;p72"/>
          <p:cNvSpPr txBox="1"/>
          <p:nvPr>
            <p:ph idx="3" type="subTitle"/>
          </p:nvPr>
        </p:nvSpPr>
        <p:spPr>
          <a:xfrm>
            <a:off x="1503350" y="3854850"/>
            <a:ext cx="2742600" cy="6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15" name="Google Shape;615;p72"/>
          <p:cNvSpPr txBox="1"/>
          <p:nvPr>
            <p:ph idx="4"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616" name="Google Shape;616;p72"/>
          <p:cNvSpPr/>
          <p:nvPr/>
        </p:nvSpPr>
        <p:spPr>
          <a:xfrm flipH="1" rot="5400000">
            <a:off x="-432325" y="2837100"/>
            <a:ext cx="2739000" cy="18738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72"/>
          <p:cNvSpPr/>
          <p:nvPr/>
        </p:nvSpPr>
        <p:spPr>
          <a:xfrm flipH="1" rot="5400000">
            <a:off x="-918733" y="3093150"/>
            <a:ext cx="2969100" cy="11316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72"/>
          <p:cNvSpPr/>
          <p:nvPr/>
        </p:nvSpPr>
        <p:spPr>
          <a:xfrm flipH="1" rot="5400000">
            <a:off x="36169" y="3694500"/>
            <a:ext cx="1413300" cy="14847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30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2698631" scaled="0"/>
        </a:gradFill>
      </p:bgPr>
    </p:bg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73"/>
          <p:cNvSpPr txBox="1"/>
          <p:nvPr>
            <p:ph type="title"/>
          </p:nvPr>
        </p:nvSpPr>
        <p:spPr>
          <a:xfrm>
            <a:off x="4342975" y="705275"/>
            <a:ext cx="4087800" cy="105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7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621" name="Google Shape;621;p73"/>
          <p:cNvSpPr txBox="1"/>
          <p:nvPr>
            <p:ph idx="1" type="subTitle"/>
          </p:nvPr>
        </p:nvSpPr>
        <p:spPr>
          <a:xfrm>
            <a:off x="4618525" y="1758275"/>
            <a:ext cx="3536700" cy="11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2" name="Google Shape;622;p73"/>
          <p:cNvSpPr/>
          <p:nvPr/>
        </p:nvSpPr>
        <p:spPr>
          <a:xfrm flipH="1" rot="5400000">
            <a:off x="-2221350" y="-1649550"/>
            <a:ext cx="9014400" cy="45717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156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73"/>
          <p:cNvSpPr/>
          <p:nvPr/>
        </p:nvSpPr>
        <p:spPr>
          <a:xfrm flipH="1" rot="5400000">
            <a:off x="-560100" y="609300"/>
            <a:ext cx="5094300" cy="39741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156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73"/>
          <p:cNvSpPr/>
          <p:nvPr/>
        </p:nvSpPr>
        <p:spPr>
          <a:xfrm flipH="1" rot="5400000">
            <a:off x="-2334150" y="538050"/>
            <a:ext cx="6939600" cy="22713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156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73"/>
          <p:cNvSpPr txBox="1"/>
          <p:nvPr/>
        </p:nvSpPr>
        <p:spPr>
          <a:xfrm>
            <a:off x="4618525" y="3749844"/>
            <a:ext cx="3536700" cy="4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hr" sz="1000" u="none" cap="none" strike="noStrike">
                <a:solidFill>
                  <a:schemeClr val="accent4"/>
                </a:solidFill>
                <a:latin typeface="Anek Devanagari"/>
                <a:ea typeface="Anek Devanagari"/>
                <a:cs typeface="Anek Devanagari"/>
                <a:sym typeface="Anek Devanagari"/>
              </a:rPr>
              <a:t>CREDITS: This presentation template was created by </a:t>
            </a:r>
            <a:r>
              <a:rPr b="1" i="0" lang="hr" sz="1000" u="none" cap="none" strike="noStrike">
                <a:solidFill>
                  <a:schemeClr val="hlink"/>
                </a:solidFill>
                <a:uFill>
                  <a:noFill/>
                </a:uFill>
                <a:latin typeface="Anek Devanagari"/>
                <a:ea typeface="Anek Devanagari"/>
                <a:cs typeface="Anek Devanagari"/>
                <a:sym typeface="Anek Devanagari"/>
                <a:hlinkClick r:id="rId2"/>
              </a:rPr>
              <a:t>Slidesgo</a:t>
            </a:r>
            <a:r>
              <a:rPr b="0" i="0" lang="hr" sz="1000" u="none" cap="none" strike="noStrike">
                <a:solidFill>
                  <a:schemeClr val="accent4"/>
                </a:solidFill>
                <a:latin typeface="Anek Devanagari"/>
                <a:ea typeface="Anek Devanagari"/>
                <a:cs typeface="Anek Devanagari"/>
                <a:sym typeface="Anek Devanagari"/>
              </a:rPr>
              <a:t>, including icons bywe</a:t>
            </a:r>
            <a:r>
              <a:rPr b="1" i="0" lang="hr" sz="1000" u="none" cap="none" strike="noStrike">
                <a:solidFill>
                  <a:schemeClr val="accent4"/>
                </a:solidFill>
                <a:latin typeface="Anek Devanagari"/>
                <a:ea typeface="Anek Devanagari"/>
                <a:cs typeface="Anek Devanagari"/>
                <a:sym typeface="Anek Devanagari"/>
              </a:rPr>
              <a:t> </a:t>
            </a:r>
            <a:r>
              <a:rPr b="0" i="0" lang="hr" sz="1000" u="none" cap="none" strike="noStrike">
                <a:solidFill>
                  <a:schemeClr val="accent4"/>
                </a:solidFill>
                <a:latin typeface="Anek Devanagari"/>
                <a:ea typeface="Anek Devanagari"/>
                <a:cs typeface="Anek Devanagari"/>
                <a:sym typeface="Anek Devanagari"/>
              </a:rPr>
              <a:t>and infographics &amp; images by </a:t>
            </a:r>
            <a:r>
              <a:rPr b="1" i="0" lang="hr" sz="1000" u="none" cap="none" strike="noStrike">
                <a:solidFill>
                  <a:schemeClr val="hlink"/>
                </a:solidFill>
                <a:uFill>
                  <a:noFill/>
                </a:uFill>
                <a:latin typeface="Anek Devanagari"/>
                <a:ea typeface="Anek Devanagari"/>
                <a:cs typeface="Anek Devanagari"/>
                <a:sym typeface="Anek Devanagari"/>
                <a:hlinkClick r:id="rId3"/>
              </a:rPr>
              <a:t>Freepik</a:t>
            </a:r>
            <a:endParaRPr b="1" i="0" sz="1000" u="none" cap="none" strike="noStrike">
              <a:solidFill>
                <a:schemeClr val="accent4"/>
              </a:solidFill>
              <a:latin typeface="Anek Devanagari"/>
              <a:ea typeface="Anek Devanagari"/>
              <a:cs typeface="Anek Devanagari"/>
              <a:sym typeface="Anek Devanagari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9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8100019" scaled="0"/>
        </a:gradFill>
      </p:bgPr>
    </p:bg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75"/>
          <p:cNvSpPr/>
          <p:nvPr/>
        </p:nvSpPr>
        <p:spPr>
          <a:xfrm flipH="1" rot="5400000">
            <a:off x="-611125" y="3274800"/>
            <a:ext cx="2479800" cy="12576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156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75"/>
          <p:cNvSpPr/>
          <p:nvPr/>
        </p:nvSpPr>
        <p:spPr>
          <a:xfrm flipH="1" rot="5400000">
            <a:off x="-154061" y="3896250"/>
            <a:ext cx="1401300" cy="10932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156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75"/>
          <p:cNvSpPr/>
          <p:nvPr/>
        </p:nvSpPr>
        <p:spPr>
          <a:xfrm flipH="1" rot="5400000">
            <a:off x="-641963" y="3876750"/>
            <a:ext cx="1908900" cy="6246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156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75"/>
          <p:cNvSpPr/>
          <p:nvPr/>
        </p:nvSpPr>
        <p:spPr>
          <a:xfrm flipH="1" rot="-5400000">
            <a:off x="7275300" y="611100"/>
            <a:ext cx="2479800" cy="12576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156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75"/>
          <p:cNvSpPr/>
          <p:nvPr/>
        </p:nvSpPr>
        <p:spPr>
          <a:xfrm flipH="1" rot="-5400000">
            <a:off x="7896736" y="154050"/>
            <a:ext cx="1401300" cy="10932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156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75"/>
          <p:cNvSpPr/>
          <p:nvPr/>
        </p:nvSpPr>
        <p:spPr>
          <a:xfrm flipH="1" rot="-5400000">
            <a:off x="7877038" y="642150"/>
            <a:ext cx="1908900" cy="6246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156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75"/>
          <p:cNvSpPr/>
          <p:nvPr/>
        </p:nvSpPr>
        <p:spPr>
          <a:xfrm rot="5400000">
            <a:off x="-284515" y="284700"/>
            <a:ext cx="2571900" cy="20025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55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75"/>
          <p:cNvSpPr/>
          <p:nvPr/>
        </p:nvSpPr>
        <p:spPr>
          <a:xfrm rot="5400000">
            <a:off x="351217" y="-351150"/>
            <a:ext cx="1780200" cy="24825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55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75"/>
          <p:cNvSpPr/>
          <p:nvPr/>
        </p:nvSpPr>
        <p:spPr>
          <a:xfrm rot="5400000">
            <a:off x="-364542" y="365400"/>
            <a:ext cx="2180400" cy="14496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55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75"/>
          <p:cNvSpPr/>
          <p:nvPr/>
        </p:nvSpPr>
        <p:spPr>
          <a:xfrm rot="-5400000">
            <a:off x="6917543" y="2917500"/>
            <a:ext cx="2663700" cy="17886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106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75"/>
          <p:cNvSpPr/>
          <p:nvPr/>
        </p:nvSpPr>
        <p:spPr>
          <a:xfrm rot="-5400000">
            <a:off x="7113527" y="3113100"/>
            <a:ext cx="1843500" cy="22176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106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75"/>
          <p:cNvSpPr/>
          <p:nvPr/>
        </p:nvSpPr>
        <p:spPr>
          <a:xfrm rot="-5400000">
            <a:off x="7366225" y="3367050"/>
            <a:ext cx="2258700" cy="12945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106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9_1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13500032" scaled="0"/>
        </a:gradFill>
      </p:bgPr>
    </p:bg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76"/>
          <p:cNvSpPr/>
          <p:nvPr/>
        </p:nvSpPr>
        <p:spPr>
          <a:xfrm rot="5400000">
            <a:off x="-844094" y="844950"/>
            <a:ext cx="5143500" cy="3453600"/>
          </a:xfrm>
          <a:prstGeom prst="rt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214313" rotWithShape="0" algn="bl" dir="31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76"/>
          <p:cNvSpPr/>
          <p:nvPr/>
        </p:nvSpPr>
        <p:spPr>
          <a:xfrm rot="5400000">
            <a:off x="361097" y="-361200"/>
            <a:ext cx="3559800" cy="4282200"/>
          </a:xfrm>
          <a:prstGeom prst="rtTriangle">
            <a:avLst/>
          </a:prstGeom>
          <a:solidFill>
            <a:schemeClr val="dk1"/>
          </a:solidFill>
          <a:ln>
            <a:noFill/>
          </a:ln>
          <a:effectLst>
            <a:outerShdw blurRad="214313" rotWithShape="0" algn="bl" dir="31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76"/>
          <p:cNvSpPr/>
          <p:nvPr/>
        </p:nvSpPr>
        <p:spPr>
          <a:xfrm rot="5400000">
            <a:off x="-928456" y="930900"/>
            <a:ext cx="4361400" cy="2499600"/>
          </a:xfrm>
          <a:prstGeom prst="rtTriangl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2700006" scaled="0"/>
          </a:gradFill>
          <a:ln>
            <a:noFill/>
          </a:ln>
          <a:effectLst>
            <a:outerShdw blurRad="214313" rotWithShape="0" algn="bl" dir="3180000" dist="47625">
              <a:schemeClr val="accent4">
                <a:alpha val="702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29" Type="http://schemas.openxmlformats.org/officeDocument/2006/relationships/slideLayout" Target="../slideLayouts/slideLayout40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32" Type="http://schemas.openxmlformats.org/officeDocument/2006/relationships/theme" Target="../theme/theme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68.xml"/><Relationship Id="rId25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0.xml"/><Relationship Id="rId27" Type="http://schemas.openxmlformats.org/officeDocument/2006/relationships/slideLayout" Target="../slideLayouts/slideLayout69.xml"/><Relationship Id="rId5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71.xml"/><Relationship Id="rId7" Type="http://schemas.openxmlformats.org/officeDocument/2006/relationships/slideLayout" Target="../slideLayouts/slideLayout49.xml"/><Relationship Id="rId8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73.xml"/><Relationship Id="rId30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2.xml"/><Relationship Id="rId32" Type="http://schemas.openxmlformats.org/officeDocument/2006/relationships/theme" Target="../theme/theme3.xml"/><Relationship Id="rId13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nek Devanagari"/>
              <a:buNone/>
              <a:defRPr b="1" i="0" sz="3500" u="none" cap="none" strike="noStrike">
                <a:solidFill>
                  <a:schemeClr val="accent3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nek Devanagari"/>
              <a:buNone/>
              <a:defRPr b="1" i="0" sz="3500" u="none" cap="none" strike="noStrike">
                <a:solidFill>
                  <a:schemeClr val="accent3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nek Devanagari"/>
              <a:buNone/>
              <a:defRPr b="1" i="0" sz="3500" u="none" cap="none" strike="noStrike">
                <a:solidFill>
                  <a:schemeClr val="accent3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nek Devanagari"/>
              <a:buNone/>
              <a:defRPr b="1" i="0" sz="3500" u="none" cap="none" strike="noStrike">
                <a:solidFill>
                  <a:schemeClr val="accent3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nek Devanagari"/>
              <a:buNone/>
              <a:defRPr b="1" i="0" sz="3500" u="none" cap="none" strike="noStrike">
                <a:solidFill>
                  <a:schemeClr val="accent3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nek Devanagari"/>
              <a:buNone/>
              <a:defRPr b="1" i="0" sz="3500" u="none" cap="none" strike="noStrike">
                <a:solidFill>
                  <a:schemeClr val="accent3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nek Devanagari"/>
              <a:buNone/>
              <a:defRPr b="1" i="0" sz="3500" u="none" cap="none" strike="noStrike">
                <a:solidFill>
                  <a:schemeClr val="accent3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nek Devanagari"/>
              <a:buNone/>
              <a:defRPr b="1" i="0" sz="3500" u="none" cap="none" strike="noStrike">
                <a:solidFill>
                  <a:schemeClr val="accent3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nek Devanagari"/>
              <a:buNone/>
              <a:defRPr b="1" i="0" sz="3500" u="none" cap="none" strike="noStrike">
                <a:solidFill>
                  <a:schemeClr val="accent3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nek Devanagari"/>
              <a:buChar char="●"/>
              <a:defRPr b="0" i="0" sz="1400" u="none" cap="none" strike="noStrike">
                <a:solidFill>
                  <a:schemeClr val="accent4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1pPr>
            <a:lvl2pPr indent="-317500" lvl="1" marL="914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nek Devanagari"/>
              <a:buChar char="○"/>
              <a:defRPr b="0" i="0" sz="1400" u="none" cap="none" strike="noStrike">
                <a:solidFill>
                  <a:schemeClr val="accent4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2pPr>
            <a:lvl3pPr indent="-317500" lvl="2" marL="1371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nek Devanagari"/>
              <a:buChar char="■"/>
              <a:defRPr b="0" i="0" sz="1400" u="none" cap="none" strike="noStrike">
                <a:solidFill>
                  <a:schemeClr val="accent4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3pPr>
            <a:lvl4pPr indent="-317500" lvl="3" marL="1828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nek Devanagari"/>
              <a:buChar char="●"/>
              <a:defRPr b="0" i="0" sz="1400" u="none" cap="none" strike="noStrike">
                <a:solidFill>
                  <a:schemeClr val="accent4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4pPr>
            <a:lvl5pPr indent="-317500" lvl="4" marL="22860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nek Devanagari"/>
              <a:buChar char="○"/>
              <a:defRPr b="0" i="0" sz="1400" u="none" cap="none" strike="noStrike">
                <a:solidFill>
                  <a:schemeClr val="accent4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5pPr>
            <a:lvl6pPr indent="-317500" lvl="5" marL="2743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nek Devanagari"/>
              <a:buChar char="■"/>
              <a:defRPr b="0" i="0" sz="1400" u="none" cap="none" strike="noStrike">
                <a:solidFill>
                  <a:schemeClr val="accent4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6pPr>
            <a:lvl7pPr indent="-317500" lvl="6" marL="3200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nek Devanagari"/>
              <a:buChar char="●"/>
              <a:defRPr b="0" i="0" sz="1400" u="none" cap="none" strike="noStrike">
                <a:solidFill>
                  <a:schemeClr val="accent4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7pPr>
            <a:lvl8pPr indent="-317500" lvl="7" marL="3657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nek Devanagari"/>
              <a:buChar char="○"/>
              <a:defRPr b="0" i="0" sz="1400" u="none" cap="none" strike="noStrike">
                <a:solidFill>
                  <a:schemeClr val="accent4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8pPr>
            <a:lvl9pPr indent="-317500" lvl="8" marL="4114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nek Devanagari"/>
              <a:buChar char="■"/>
              <a:defRPr b="0" i="0" sz="1400" u="none" cap="none" strike="noStrike">
                <a:solidFill>
                  <a:schemeClr val="accent4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1"/>
        </a:solid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5"/>
          <p:cNvSpPr txBox="1"/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nek Devanagari"/>
              <a:buNone/>
              <a:defRPr b="1" i="0" sz="3500" u="none" cap="none" strike="noStrike">
                <a:solidFill>
                  <a:schemeClr val="accent3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nek Devanagari"/>
              <a:buNone/>
              <a:defRPr b="1" i="0" sz="3500" u="none" cap="none" strike="noStrike">
                <a:solidFill>
                  <a:schemeClr val="accent3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nek Devanagari"/>
              <a:buNone/>
              <a:defRPr b="1" i="0" sz="3500" u="none" cap="none" strike="noStrike">
                <a:solidFill>
                  <a:schemeClr val="accent3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nek Devanagari"/>
              <a:buNone/>
              <a:defRPr b="1" i="0" sz="3500" u="none" cap="none" strike="noStrike">
                <a:solidFill>
                  <a:schemeClr val="accent3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nek Devanagari"/>
              <a:buNone/>
              <a:defRPr b="1" i="0" sz="3500" u="none" cap="none" strike="noStrike">
                <a:solidFill>
                  <a:schemeClr val="accent3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nek Devanagari"/>
              <a:buNone/>
              <a:defRPr b="1" i="0" sz="3500" u="none" cap="none" strike="noStrike">
                <a:solidFill>
                  <a:schemeClr val="accent3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nek Devanagari"/>
              <a:buNone/>
              <a:defRPr b="1" i="0" sz="3500" u="none" cap="none" strike="noStrike">
                <a:solidFill>
                  <a:schemeClr val="accent3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nek Devanagari"/>
              <a:buNone/>
              <a:defRPr b="1" i="0" sz="3500" u="none" cap="none" strike="noStrike">
                <a:solidFill>
                  <a:schemeClr val="accent3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nek Devanagari"/>
              <a:buNone/>
              <a:defRPr b="1" i="0" sz="3500" u="none" cap="none" strike="noStrike">
                <a:solidFill>
                  <a:schemeClr val="accent3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9pPr>
          </a:lstStyle>
          <a:p/>
        </p:txBody>
      </p:sp>
      <p:sp>
        <p:nvSpPr>
          <p:cNvPr id="349" name="Google Shape;349;p45"/>
          <p:cNvSpPr txBox="1"/>
          <p:nvPr>
            <p:ph idx="1" type="body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nek Devanagari"/>
              <a:buChar char="●"/>
              <a:defRPr b="0" i="0" sz="1400" u="none" cap="none" strike="noStrike">
                <a:solidFill>
                  <a:schemeClr val="accent4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1pPr>
            <a:lvl2pPr indent="-317500" lvl="1" marL="914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nek Devanagari"/>
              <a:buChar char="○"/>
              <a:defRPr b="0" i="0" sz="1400" u="none" cap="none" strike="noStrike">
                <a:solidFill>
                  <a:schemeClr val="accent4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2pPr>
            <a:lvl3pPr indent="-317500" lvl="2" marL="1371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nek Devanagari"/>
              <a:buChar char="■"/>
              <a:defRPr b="0" i="0" sz="1400" u="none" cap="none" strike="noStrike">
                <a:solidFill>
                  <a:schemeClr val="accent4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3pPr>
            <a:lvl4pPr indent="-317500" lvl="3" marL="1828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nek Devanagari"/>
              <a:buChar char="●"/>
              <a:defRPr b="0" i="0" sz="1400" u="none" cap="none" strike="noStrike">
                <a:solidFill>
                  <a:schemeClr val="accent4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4pPr>
            <a:lvl5pPr indent="-317500" lvl="4" marL="22860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nek Devanagari"/>
              <a:buChar char="○"/>
              <a:defRPr b="0" i="0" sz="1400" u="none" cap="none" strike="noStrike">
                <a:solidFill>
                  <a:schemeClr val="accent4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5pPr>
            <a:lvl6pPr indent="-317500" lvl="5" marL="2743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nek Devanagari"/>
              <a:buChar char="■"/>
              <a:defRPr b="0" i="0" sz="1400" u="none" cap="none" strike="noStrike">
                <a:solidFill>
                  <a:schemeClr val="accent4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6pPr>
            <a:lvl7pPr indent="-317500" lvl="6" marL="3200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nek Devanagari"/>
              <a:buChar char="●"/>
              <a:defRPr b="0" i="0" sz="1400" u="none" cap="none" strike="noStrike">
                <a:solidFill>
                  <a:schemeClr val="accent4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7pPr>
            <a:lvl8pPr indent="-317500" lvl="7" marL="3657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nek Devanagari"/>
              <a:buChar char="○"/>
              <a:defRPr b="0" i="0" sz="1400" u="none" cap="none" strike="noStrike">
                <a:solidFill>
                  <a:schemeClr val="accent4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8pPr>
            <a:lvl9pPr indent="-317500" lvl="8" marL="4114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nek Devanagari"/>
              <a:buChar char="■"/>
              <a:defRPr b="0" i="0" sz="1400" u="none" cap="none" strike="noStrike">
                <a:solidFill>
                  <a:schemeClr val="accent4"/>
                </a:solidFill>
                <a:latin typeface="Anek Devanagari"/>
                <a:ea typeface="Anek Devanagari"/>
                <a:cs typeface="Anek Devanagari"/>
                <a:sym typeface="Anek Devanaga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  <p:sldLayoutId id="2147483712" r:id="rId23"/>
    <p:sldLayoutId id="2147483713" r:id="rId24"/>
    <p:sldLayoutId id="2147483714" r:id="rId25"/>
    <p:sldLayoutId id="2147483715" r:id="rId26"/>
    <p:sldLayoutId id="2147483716" r:id="rId27"/>
    <p:sldLayoutId id="2147483717" r:id="rId28"/>
    <p:sldLayoutId id="2147483718" r:id="rId29"/>
    <p:sldLayoutId id="2147483719" r:id="rId30"/>
    <p:sldLayoutId id="2147483720" r:id="rId3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antikvarijat-biblos.hr/knjige/povijest/ndh-i-emigracija/hrvatski-narod-glasilo-podrucnih-organizacija-hrvatskog-oslobodilackog-pokreta-br-1001974" TargetMode="External"/><Relationship Id="rId4" Type="http://schemas.openxmlformats.org/officeDocument/2006/relationships/hyperlink" Target="https://www.antikvarijat-vremeplov.hr/knjige/povijest/hrvatska-povijest/nezavisna-drzava-hrvatska-broj-10-1978" TargetMode="External"/><Relationship Id="rId5" Type="http://schemas.openxmlformats.org/officeDocument/2006/relationships/hyperlink" Target="https://www.antikvarijat-vremeplov.hr/novine-i-casopisi/ostali-casopisi/hrvatska-gruda-broj-1611943-1761048710" TargetMode="External"/><Relationship Id="rId6" Type="http://schemas.openxmlformats.org/officeDocument/2006/relationships/hyperlink" Target="https://www.antikvarijat-vremeplov.hr/novine-i-casopisi/ostali-casopisi/hrvatska-gruda-broj-1801944" TargetMode="External"/><Relationship Id="rId7" Type="http://schemas.openxmlformats.org/officeDocument/2006/relationships/hyperlink" Target="https://www.antikvarijat-vremeplov.hr/knjige/povijest/hrvatska-povijest/stare-novine-spremnost-god-4-broj-30-UsvYytUgG" TargetMode="External"/><Relationship Id="rId8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katalog.kgz.hr/pagesResults/rezultati.aspx?searchById=10&amp;xm0=1&amp;spid0=10&amp;spv0=Peri%c4%87+Kaselj%2c+Marina" TargetMode="External"/><Relationship Id="rId4" Type="http://schemas.openxmlformats.org/officeDocument/2006/relationships/hyperlink" Target="https://katalog.kgz.hr/pagesResults/rezultati.aspx?&amp;searchById=1&amp;age=0&amp;spid0=1&amp;spv0=&amp;fid0=4&amp;fv0=Institut+za+migracije+i+narodnosti" TargetMode="External"/><Relationship Id="rId5" Type="http://schemas.openxmlformats.org/officeDocument/2006/relationships/hyperlink" Target="https://katalog.kgz.hr/pagesResults/rezultati.aspx?searchById=10&amp;xm0=1&amp;spid0=10&amp;spv0=Tepe%c5%a1%2c+Ivan%2c+povjesni%c4%8dar" TargetMode="External"/><Relationship Id="rId6" Type="http://schemas.openxmlformats.org/officeDocument/2006/relationships/hyperlink" Target="https://katalog.kgz.hr/pagesResults/rezultati.aspx?&amp;searchById=1&amp;age=0&amp;spid0=1&amp;spv0=&amp;fid0=4&amp;fv0=AGM" TargetMode="External"/><Relationship Id="rId7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77"/>
          <p:cNvSpPr txBox="1"/>
          <p:nvPr>
            <p:ph type="ctrTitle"/>
          </p:nvPr>
        </p:nvSpPr>
        <p:spPr>
          <a:xfrm>
            <a:off x="1547850" y="2143750"/>
            <a:ext cx="6330000" cy="2355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hr" sz="6700">
                <a:solidFill>
                  <a:srgbClr val="000000"/>
                </a:solidFill>
                <a:latin typeface="Amarante"/>
                <a:ea typeface="Amarante"/>
                <a:cs typeface="Amarante"/>
                <a:sym typeface="Amarante"/>
              </a:rPr>
              <a:t>Hrvatske stranke u iseljeništvu</a:t>
            </a:r>
            <a:endParaRPr b="0" sz="6700">
              <a:solidFill>
                <a:srgbClr val="000000"/>
              </a:solidFill>
              <a:latin typeface="Amarante"/>
              <a:ea typeface="Amarante"/>
              <a:cs typeface="Amarante"/>
              <a:sym typeface="Amarante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 sz="7000">
              <a:latin typeface="Amarante"/>
              <a:ea typeface="Amarante"/>
              <a:cs typeface="Amarante"/>
              <a:sym typeface="Amarante"/>
            </a:endParaRPr>
          </a:p>
        </p:txBody>
      </p:sp>
      <p:sp>
        <p:nvSpPr>
          <p:cNvPr id="649" name="Google Shape;649;p77"/>
          <p:cNvSpPr txBox="1"/>
          <p:nvPr>
            <p:ph idx="1" type="subTitle"/>
          </p:nvPr>
        </p:nvSpPr>
        <p:spPr>
          <a:xfrm>
            <a:off x="288900" y="4016425"/>
            <a:ext cx="6028800" cy="12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marante"/>
              <a:buChar char="●"/>
            </a:pPr>
            <a:r>
              <a:rPr lang="hr" sz="1600">
                <a:solidFill>
                  <a:srgbClr val="000000"/>
                </a:solidFill>
                <a:latin typeface="Amarante"/>
                <a:ea typeface="Amarante"/>
                <a:cs typeface="Amarante"/>
                <a:sym typeface="Amarante"/>
              </a:rPr>
              <a:t>Predmet:  Hrvatska politička povijest </a:t>
            </a:r>
            <a:endParaRPr sz="1600">
              <a:solidFill>
                <a:srgbClr val="000000"/>
              </a:solidFill>
              <a:latin typeface="Amarante"/>
              <a:ea typeface="Amarante"/>
              <a:cs typeface="Amarante"/>
              <a:sym typeface="Amarante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marante"/>
              <a:buChar char="●"/>
            </a:pPr>
            <a:r>
              <a:rPr lang="hr" sz="1600">
                <a:solidFill>
                  <a:srgbClr val="000000"/>
                </a:solidFill>
                <a:latin typeface="Amarante"/>
                <a:ea typeface="Amarante"/>
                <a:cs typeface="Amarante"/>
                <a:sym typeface="Amarante"/>
              </a:rPr>
              <a:t>Profesor: doc. dr. sc. Danijel Jurković</a:t>
            </a:r>
            <a:endParaRPr sz="1600">
              <a:solidFill>
                <a:srgbClr val="000000"/>
              </a:solidFill>
              <a:latin typeface="Amarante"/>
              <a:ea typeface="Amarante"/>
              <a:cs typeface="Amarante"/>
              <a:sym typeface="Amarante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marante"/>
              <a:buChar char="●"/>
            </a:pPr>
            <a:r>
              <a:rPr lang="hr" sz="1600">
                <a:solidFill>
                  <a:srgbClr val="000000"/>
                </a:solidFill>
                <a:latin typeface="Amarante"/>
                <a:ea typeface="Amarante"/>
                <a:cs typeface="Amarante"/>
                <a:sym typeface="Amarante"/>
              </a:rPr>
              <a:t>Prezentaciju izradile: Elena Pavičić i Klaudia Kelemen</a:t>
            </a:r>
            <a:endParaRPr sz="2100">
              <a:latin typeface="Amarante"/>
              <a:ea typeface="Amarante"/>
              <a:cs typeface="Amarante"/>
              <a:sym typeface="Amarante"/>
            </a:endParaRPr>
          </a:p>
        </p:txBody>
      </p:sp>
      <p:pic>
        <p:nvPicPr>
          <p:cNvPr id="650" name="Google Shape;650;p77" title="53356b89c762f3cc6a936f85ff2fcd935597_icon-removebg-previe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9650" y="4163200"/>
            <a:ext cx="934350" cy="93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86"/>
          <p:cNvSpPr txBox="1"/>
          <p:nvPr/>
        </p:nvSpPr>
        <p:spPr>
          <a:xfrm>
            <a:off x="5746100" y="1708150"/>
            <a:ext cx="2282400" cy="15300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r" sz="1900">
                <a:latin typeface="Amarante"/>
                <a:ea typeface="Amarante"/>
                <a:cs typeface="Amarante"/>
                <a:sym typeface="Amarante"/>
              </a:rPr>
              <a:t>slika 3.</a:t>
            </a:r>
            <a:r>
              <a:rPr lang="hr" sz="1900">
                <a:latin typeface="Amarante"/>
                <a:ea typeface="Amarante"/>
                <a:cs typeface="Amarante"/>
                <a:sym typeface="Amarante"/>
              </a:rPr>
              <a:t>Nepoznati </a:t>
            </a:r>
            <a:r>
              <a:rPr lang="hr" sz="1900">
                <a:latin typeface="Amarante"/>
                <a:ea typeface="Amarante"/>
                <a:cs typeface="Amarante"/>
                <a:sym typeface="Amarante"/>
              </a:rPr>
              <a:t>autori: Nezavisna Država Hrvatska broj 10/ 1978.</a:t>
            </a:r>
            <a:endParaRPr sz="1900">
              <a:latin typeface="Amarante"/>
              <a:ea typeface="Amarante"/>
              <a:cs typeface="Amarante"/>
              <a:sym typeface="Amarante"/>
            </a:endParaRPr>
          </a:p>
        </p:txBody>
      </p:sp>
      <p:pic>
        <p:nvPicPr>
          <p:cNvPr id="714" name="Google Shape;714;p86" title="Nepoznati autori- Nezavisna Država Hrvatska broj 10-1978.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4500" y="53800"/>
            <a:ext cx="3228490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" name="Google Shape;719;p87" title="Nepoznati autori- Hrvatska Gruda- broj 161-194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9225" y="133525"/>
            <a:ext cx="3068900" cy="4311600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87"/>
          <p:cNvSpPr txBox="1"/>
          <p:nvPr/>
        </p:nvSpPr>
        <p:spPr>
          <a:xfrm>
            <a:off x="1719225" y="4605600"/>
            <a:ext cx="2928300" cy="5232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r" sz="1000">
                <a:latin typeface="Amarante"/>
                <a:ea typeface="Amarante"/>
                <a:cs typeface="Amarante"/>
                <a:sym typeface="Amarante"/>
              </a:rPr>
              <a:t>slika 4. </a:t>
            </a:r>
            <a:r>
              <a:rPr lang="hr" sz="1000">
                <a:latin typeface="Amarante"/>
                <a:ea typeface="Amarante"/>
                <a:cs typeface="Amarante"/>
                <a:sym typeface="Amarante"/>
              </a:rPr>
              <a:t>Nepoznati autori: Hrvatska Gruda: broj 161/1943</a:t>
            </a:r>
            <a:endParaRPr sz="1000">
              <a:latin typeface="Amarante"/>
              <a:ea typeface="Amarante"/>
              <a:cs typeface="Amarante"/>
              <a:sym typeface="Amarante"/>
            </a:endParaRPr>
          </a:p>
        </p:txBody>
      </p:sp>
      <p:sp>
        <p:nvSpPr>
          <p:cNvPr id="721" name="Google Shape;721;p87"/>
          <p:cNvSpPr txBox="1"/>
          <p:nvPr/>
        </p:nvSpPr>
        <p:spPr>
          <a:xfrm>
            <a:off x="4788125" y="4605600"/>
            <a:ext cx="3000000" cy="5232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r" sz="1000">
                <a:latin typeface="Amarante"/>
                <a:ea typeface="Amarante"/>
                <a:cs typeface="Amarante"/>
                <a:sym typeface="Amarante"/>
              </a:rPr>
              <a:t>slika 5. </a:t>
            </a:r>
            <a:r>
              <a:rPr lang="hr" sz="1000">
                <a:latin typeface="Amarante"/>
                <a:ea typeface="Amarante"/>
                <a:cs typeface="Amarante"/>
                <a:sym typeface="Amarante"/>
              </a:rPr>
              <a:t>Nepoznati autori: Hrvatska Gruda: broj 180/1944</a:t>
            </a:r>
            <a:endParaRPr sz="1000">
              <a:latin typeface="Amarante"/>
              <a:ea typeface="Amarante"/>
              <a:cs typeface="Amarante"/>
              <a:sym typeface="Amarante"/>
            </a:endParaRPr>
          </a:p>
        </p:txBody>
      </p:sp>
      <p:pic>
        <p:nvPicPr>
          <p:cNvPr id="722" name="Google Shape;722;p87" title="Nepoznati autori- Hrvatska Gruda- broj 180-1944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7300" y="133525"/>
            <a:ext cx="3044378" cy="431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" name="Google Shape;727;p88" title="Nepoznati autori- Stare novine-Spremnost. God.14. 13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7825" y="54075"/>
            <a:ext cx="3594206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88"/>
          <p:cNvSpPr txBox="1"/>
          <p:nvPr/>
        </p:nvSpPr>
        <p:spPr>
          <a:xfrm>
            <a:off x="5154300" y="1566825"/>
            <a:ext cx="3000000" cy="18132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r" sz="2300">
                <a:latin typeface="Merriweather"/>
                <a:ea typeface="Merriweather"/>
                <a:cs typeface="Merriweather"/>
                <a:sym typeface="Merriweather"/>
              </a:rPr>
              <a:t>slika 6.</a:t>
            </a:r>
            <a:r>
              <a:rPr lang="hr" sz="2300">
                <a:latin typeface="Merriweather"/>
                <a:ea typeface="Merriweather"/>
                <a:cs typeface="Merriweather"/>
                <a:sym typeface="Merriweather"/>
              </a:rPr>
              <a:t>Nepoznati autori: Stare</a:t>
            </a:r>
            <a:r>
              <a:rPr lang="hr" sz="1000">
                <a:latin typeface="Amarante"/>
                <a:ea typeface="Amarante"/>
                <a:cs typeface="Amarante"/>
                <a:sym typeface="Amarante"/>
              </a:rPr>
              <a:t> </a:t>
            </a:r>
            <a:r>
              <a:rPr lang="hr" sz="2300">
                <a:latin typeface="Merriweather"/>
                <a:ea typeface="Merriweather"/>
                <a:cs typeface="Merriweather"/>
                <a:sym typeface="Merriweather"/>
              </a:rPr>
              <a:t>novine: Spremnost. God.14. 139</a:t>
            </a:r>
            <a:endParaRPr sz="2300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89"/>
          <p:cNvSpPr txBox="1"/>
          <p:nvPr>
            <p:ph type="title"/>
          </p:nvPr>
        </p:nvSpPr>
        <p:spPr>
          <a:xfrm>
            <a:off x="1679600" y="302450"/>
            <a:ext cx="33144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3400">
                <a:solidFill>
                  <a:schemeClr val="dk1"/>
                </a:solidFill>
                <a:latin typeface="Amarante"/>
                <a:ea typeface="Amarante"/>
                <a:cs typeface="Amarante"/>
                <a:sym typeface="Amarante"/>
              </a:rPr>
              <a:t> Hrvatski narodni otpor</a:t>
            </a:r>
            <a:endParaRPr sz="3400">
              <a:solidFill>
                <a:schemeClr val="dk1"/>
              </a:solidFill>
              <a:latin typeface="Amarante"/>
              <a:ea typeface="Amarante"/>
              <a:cs typeface="Amarante"/>
              <a:sym typeface="Amarante"/>
            </a:endParaRPr>
          </a:p>
        </p:txBody>
      </p:sp>
      <p:sp>
        <p:nvSpPr>
          <p:cNvPr id="734" name="Google Shape;734;p89"/>
          <p:cNvSpPr txBox="1"/>
          <p:nvPr>
            <p:ph idx="1" type="subTitle"/>
          </p:nvPr>
        </p:nvSpPr>
        <p:spPr>
          <a:xfrm>
            <a:off x="320000" y="1813050"/>
            <a:ext cx="2704800" cy="32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marante"/>
              <a:buChar char="●"/>
            </a:pPr>
            <a:r>
              <a:rPr lang="hr" sz="1800">
                <a:latin typeface="Amarante"/>
                <a:ea typeface="Amarante"/>
                <a:cs typeface="Amarante"/>
                <a:sym typeface="Amarante"/>
              </a:rPr>
              <a:t>Osnovan 1944. godine na planini Ivan Vjekoslav Luburić</a:t>
            </a:r>
            <a:endParaRPr sz="1800">
              <a:latin typeface="Amarante"/>
              <a:ea typeface="Amarante"/>
              <a:cs typeface="Amarante"/>
              <a:sym typeface="Amarant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marante"/>
              <a:ea typeface="Amarante"/>
              <a:cs typeface="Amarante"/>
              <a:sym typeface="Amarant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marante"/>
              <a:ea typeface="Amarante"/>
              <a:cs typeface="Amarante"/>
              <a:sym typeface="Amarant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marante"/>
              <a:buChar char="●"/>
            </a:pPr>
            <a:r>
              <a:rPr lang="hr" sz="1800">
                <a:solidFill>
                  <a:schemeClr val="dk1"/>
                </a:solidFill>
                <a:latin typeface="Amarante"/>
                <a:ea typeface="Amarante"/>
                <a:cs typeface="Amarante"/>
                <a:sym typeface="Amarante"/>
              </a:rPr>
              <a:t>Cilj organizacije bio je obnova neovisne hrvatske države i bezuvjetno rušenje Jugoslavije</a:t>
            </a:r>
            <a:endParaRPr sz="1800">
              <a:solidFill>
                <a:schemeClr val="dk1"/>
              </a:solidFill>
              <a:latin typeface="Amarante"/>
              <a:ea typeface="Amarante"/>
              <a:cs typeface="Amarante"/>
              <a:sym typeface="Amarant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marante"/>
              <a:ea typeface="Amarante"/>
              <a:cs typeface="Amarante"/>
              <a:sym typeface="Amarante"/>
            </a:endParaRPr>
          </a:p>
        </p:txBody>
      </p:sp>
      <p:sp>
        <p:nvSpPr>
          <p:cNvPr id="735" name="Google Shape;735;p89"/>
          <p:cNvSpPr txBox="1"/>
          <p:nvPr/>
        </p:nvSpPr>
        <p:spPr>
          <a:xfrm>
            <a:off x="6350425" y="1860950"/>
            <a:ext cx="30000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rante"/>
              <a:buChar char="●"/>
            </a:pPr>
            <a:r>
              <a:rPr lang="hr" sz="1800">
                <a:solidFill>
                  <a:schemeClr val="accent4"/>
                </a:solidFill>
                <a:latin typeface="Amarante"/>
                <a:ea typeface="Amarante"/>
                <a:cs typeface="Amarante"/>
                <a:sym typeface="Amarante"/>
              </a:rPr>
              <a:t>Novine Drina</a:t>
            </a:r>
            <a:endParaRPr sz="1800">
              <a:solidFill>
                <a:schemeClr val="accent4"/>
              </a:solidFill>
              <a:latin typeface="Amarante"/>
              <a:ea typeface="Amarante"/>
              <a:cs typeface="Amarante"/>
              <a:sym typeface="Amarante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rante"/>
              <a:buChar char="●"/>
            </a:pPr>
            <a:r>
              <a:rPr lang="hr" sz="1800">
                <a:solidFill>
                  <a:schemeClr val="accent4"/>
                </a:solidFill>
                <a:latin typeface="Amarante"/>
                <a:ea typeface="Amarante"/>
                <a:cs typeface="Amarante"/>
                <a:sym typeface="Amarante"/>
              </a:rPr>
              <a:t>Pomirenje bivših ustaša i partizana</a:t>
            </a:r>
            <a:endParaRPr sz="1800">
              <a:solidFill>
                <a:schemeClr val="accent4"/>
              </a:solidFill>
              <a:latin typeface="Amarante"/>
              <a:ea typeface="Amarante"/>
              <a:cs typeface="Amarante"/>
              <a:sym typeface="Amarant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90"/>
          <p:cNvSpPr txBox="1"/>
          <p:nvPr>
            <p:ph type="title"/>
          </p:nvPr>
        </p:nvSpPr>
        <p:spPr>
          <a:xfrm>
            <a:off x="1647300" y="65700"/>
            <a:ext cx="7091400" cy="11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>
                <a:solidFill>
                  <a:srgbClr val="073763"/>
                </a:solidFill>
                <a:latin typeface="Amarante"/>
                <a:ea typeface="Amarante"/>
                <a:cs typeface="Amarante"/>
                <a:sym typeface="Amarante"/>
              </a:rPr>
              <a:t> Hrvatska republikanska stranka</a:t>
            </a:r>
            <a:endParaRPr>
              <a:solidFill>
                <a:srgbClr val="073763"/>
              </a:solidFill>
              <a:latin typeface="Amarante"/>
              <a:ea typeface="Amarante"/>
              <a:cs typeface="Amarante"/>
              <a:sym typeface="Amarante"/>
            </a:endParaRPr>
          </a:p>
        </p:txBody>
      </p:sp>
      <p:sp>
        <p:nvSpPr>
          <p:cNvPr id="741" name="Google Shape;741;p90"/>
          <p:cNvSpPr txBox="1"/>
          <p:nvPr>
            <p:ph idx="1" type="subTitle"/>
          </p:nvPr>
        </p:nvSpPr>
        <p:spPr>
          <a:xfrm>
            <a:off x="383300" y="1433025"/>
            <a:ext cx="5777100" cy="24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Amarante"/>
              <a:buChar char="●"/>
            </a:pPr>
            <a:r>
              <a:rPr lang="hr" sz="2200">
                <a:latin typeface="Amarante"/>
                <a:ea typeface="Amarante"/>
                <a:cs typeface="Amarante"/>
                <a:sym typeface="Amarante"/>
              </a:rPr>
              <a:t>prva stranka osnovana u iseljeništvu</a:t>
            </a:r>
            <a:endParaRPr sz="2200">
              <a:latin typeface="Amarante"/>
              <a:ea typeface="Amarante"/>
              <a:cs typeface="Amarante"/>
              <a:sym typeface="Amarante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Amarante"/>
              <a:buChar char="●"/>
            </a:pPr>
            <a:r>
              <a:rPr lang="hr" sz="2200">
                <a:latin typeface="Amarante"/>
                <a:ea typeface="Amarante"/>
                <a:cs typeface="Amarante"/>
                <a:sym typeface="Amarante"/>
              </a:rPr>
              <a:t>skuplja članovi stranke</a:t>
            </a:r>
            <a:endParaRPr sz="2200">
              <a:latin typeface="Amarante"/>
              <a:ea typeface="Amarante"/>
              <a:cs typeface="Amarante"/>
              <a:sym typeface="Amarante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Amarante"/>
              <a:buChar char="●"/>
            </a:pPr>
            <a:r>
              <a:rPr i="1" lang="hr" sz="2200">
                <a:latin typeface="Amarante"/>
                <a:ea typeface="Amarante"/>
                <a:cs typeface="Amarante"/>
                <a:sym typeface="Amarante"/>
              </a:rPr>
              <a:t>"Potrebno je stvoriti jednu solidnu demokratsku - </a:t>
            </a:r>
            <a:r>
              <a:rPr i="1" lang="hr" sz="2200">
                <a:latin typeface="Amarante"/>
                <a:ea typeface="Amarante"/>
                <a:cs typeface="Amarante"/>
                <a:sym typeface="Amarante"/>
              </a:rPr>
              <a:t>republikansku</a:t>
            </a:r>
            <a:r>
              <a:rPr i="1" lang="hr" sz="2200">
                <a:latin typeface="Amarante"/>
                <a:ea typeface="Amarante"/>
                <a:cs typeface="Amarante"/>
                <a:sym typeface="Amarante"/>
              </a:rPr>
              <a:t> stranku s čvrstim programom da oslobodi Hrvate i Hrvata"</a:t>
            </a:r>
            <a:endParaRPr i="1" sz="2200">
              <a:latin typeface="Amarante"/>
              <a:ea typeface="Amarante"/>
              <a:cs typeface="Amarante"/>
              <a:sym typeface="Amarante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Amarante"/>
              <a:buChar char="●"/>
            </a:pPr>
            <a:r>
              <a:rPr lang="hr" sz="2200">
                <a:latin typeface="Amarante"/>
                <a:ea typeface="Amarante"/>
                <a:cs typeface="Amarante"/>
                <a:sym typeface="Amarante"/>
              </a:rPr>
              <a:t>Revija Republika Hrvatska</a:t>
            </a:r>
            <a:endParaRPr sz="2200">
              <a:latin typeface="Amarante"/>
              <a:ea typeface="Amarante"/>
              <a:cs typeface="Amarante"/>
              <a:sym typeface="Amarante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Amarante"/>
              <a:buChar char="●"/>
            </a:pPr>
            <a:r>
              <a:rPr lang="hr" sz="2200">
                <a:latin typeface="Amarante"/>
                <a:ea typeface="Amarante"/>
                <a:cs typeface="Amarante"/>
                <a:sym typeface="Amarante"/>
              </a:rPr>
              <a:t>"Oslobođenje i sloboda" i "Vizija Slobode"</a:t>
            </a:r>
            <a:endParaRPr sz="2200">
              <a:latin typeface="Amarante"/>
              <a:ea typeface="Amarante"/>
              <a:cs typeface="Amarante"/>
              <a:sym typeface="Amarant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marante"/>
              <a:ea typeface="Amarante"/>
              <a:cs typeface="Amarante"/>
              <a:sym typeface="Amarante"/>
            </a:endParaRPr>
          </a:p>
        </p:txBody>
      </p:sp>
      <p:pic>
        <p:nvPicPr>
          <p:cNvPr id="742" name="Google Shape;742;p90" title="Scan_0022-5-removebg-previe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4275" y="247850"/>
            <a:ext cx="3294625" cy="506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91"/>
          <p:cNvSpPr txBox="1"/>
          <p:nvPr>
            <p:ph type="title"/>
          </p:nvPr>
        </p:nvSpPr>
        <p:spPr>
          <a:xfrm>
            <a:off x="2002425" y="592950"/>
            <a:ext cx="52683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hr" sz="4300">
                <a:solidFill>
                  <a:srgbClr val="073763"/>
                </a:solidFill>
                <a:latin typeface="Amarante"/>
                <a:ea typeface="Amarante"/>
                <a:cs typeface="Amarante"/>
                <a:sym typeface="Amarante"/>
              </a:rPr>
              <a:t>Hrvatsko narodno vijeće</a:t>
            </a:r>
            <a:endParaRPr b="0" i="1" sz="4300">
              <a:solidFill>
                <a:srgbClr val="073763"/>
              </a:solidFill>
              <a:latin typeface="Amarante"/>
              <a:ea typeface="Amarante"/>
              <a:cs typeface="Amarante"/>
              <a:sym typeface="Amarante"/>
            </a:endParaRPr>
          </a:p>
        </p:txBody>
      </p:sp>
      <p:sp>
        <p:nvSpPr>
          <p:cNvPr id="748" name="Google Shape;748;p91"/>
          <p:cNvSpPr txBox="1"/>
          <p:nvPr>
            <p:ph idx="1" type="subTitle"/>
          </p:nvPr>
        </p:nvSpPr>
        <p:spPr>
          <a:xfrm>
            <a:off x="612625" y="1630100"/>
            <a:ext cx="5092800" cy="327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200"/>
              <a:buFont typeface="Amarante"/>
              <a:buChar char="●"/>
            </a:pPr>
            <a:r>
              <a:rPr lang="hr" sz="2200">
                <a:solidFill>
                  <a:srgbClr val="191919"/>
                </a:solidFill>
                <a:latin typeface="Amarante"/>
                <a:ea typeface="Amarante"/>
                <a:cs typeface="Amarante"/>
                <a:sym typeface="Amarante"/>
              </a:rPr>
              <a:t>Osnovano je 1974. godine u Torontu</a:t>
            </a:r>
            <a:endParaRPr sz="2200">
              <a:solidFill>
                <a:srgbClr val="191919"/>
              </a:solidFill>
              <a:latin typeface="Amarante"/>
              <a:ea typeface="Amarante"/>
              <a:cs typeface="Amarante"/>
              <a:sym typeface="Amarante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200"/>
              <a:buFont typeface="Amarante"/>
              <a:buChar char="●"/>
            </a:pPr>
            <a:r>
              <a:rPr lang="hr" sz="2200">
                <a:solidFill>
                  <a:srgbClr val="191919"/>
                </a:solidFill>
                <a:latin typeface="Amarante"/>
                <a:ea typeface="Amarante"/>
                <a:cs typeface="Amarante"/>
                <a:sym typeface="Amarante"/>
              </a:rPr>
              <a:t>Utemeljitelji</a:t>
            </a:r>
            <a:r>
              <a:rPr lang="hr" sz="2200">
                <a:solidFill>
                  <a:srgbClr val="191919"/>
                </a:solidFill>
                <a:latin typeface="Amarante"/>
                <a:ea typeface="Amarante"/>
                <a:cs typeface="Amarante"/>
                <a:sym typeface="Amarante"/>
              </a:rPr>
              <a:t> Hrvatskog narodnog vijeća:</a:t>
            </a:r>
            <a:endParaRPr sz="2200">
              <a:solidFill>
                <a:srgbClr val="191919"/>
              </a:solidFill>
              <a:latin typeface="Amarante"/>
              <a:ea typeface="Amarante"/>
              <a:cs typeface="Amarante"/>
              <a:sym typeface="Amarante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200"/>
              <a:buFont typeface="Amarante"/>
              <a:buChar char="●"/>
            </a:pPr>
            <a:r>
              <a:rPr lang="hr" sz="2200">
                <a:solidFill>
                  <a:srgbClr val="191919"/>
                </a:solidFill>
                <a:latin typeface="Amarante"/>
                <a:ea typeface="Amarante"/>
                <a:cs typeface="Amarante"/>
                <a:sym typeface="Amarante"/>
              </a:rPr>
              <a:t>Ante Došen, Dinko Šušić, </a:t>
            </a:r>
            <a:endParaRPr sz="2200">
              <a:solidFill>
                <a:srgbClr val="191919"/>
              </a:solidFill>
              <a:latin typeface="Amarante"/>
              <a:ea typeface="Amarante"/>
              <a:cs typeface="Amarante"/>
              <a:sym typeface="Amarant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2200">
                <a:solidFill>
                  <a:srgbClr val="191919"/>
                </a:solidFill>
                <a:latin typeface="Amarante"/>
                <a:ea typeface="Amarante"/>
                <a:cs typeface="Amarante"/>
                <a:sym typeface="Amarante"/>
              </a:rPr>
              <a:t>Bruno Bušić </a:t>
            </a:r>
            <a:endParaRPr sz="2200">
              <a:solidFill>
                <a:srgbClr val="191919"/>
              </a:solidFill>
              <a:latin typeface="Amarante"/>
              <a:ea typeface="Amarante"/>
              <a:cs typeface="Amarante"/>
              <a:sym typeface="Amarante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200"/>
              <a:buFont typeface="Amarante"/>
              <a:buChar char="●"/>
            </a:pPr>
            <a:r>
              <a:rPr lang="hr" sz="2200">
                <a:solidFill>
                  <a:srgbClr val="191919"/>
                </a:solidFill>
                <a:latin typeface="Amarante"/>
                <a:ea typeface="Amarante"/>
                <a:cs typeface="Amarante"/>
                <a:sym typeface="Amarante"/>
              </a:rPr>
              <a:t>Cilj HNV-oa</a:t>
            </a:r>
            <a:endParaRPr sz="2200">
              <a:solidFill>
                <a:srgbClr val="191919"/>
              </a:solidFill>
              <a:latin typeface="Amarante"/>
              <a:ea typeface="Amarante"/>
              <a:cs typeface="Amarante"/>
              <a:sym typeface="Amarante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200"/>
              <a:buFont typeface="Amarante"/>
              <a:buChar char="●"/>
            </a:pPr>
            <a:r>
              <a:rPr lang="hr" sz="2200">
                <a:solidFill>
                  <a:srgbClr val="191919"/>
                </a:solidFill>
                <a:latin typeface="Amarante"/>
                <a:ea typeface="Amarante"/>
                <a:cs typeface="Amarante"/>
                <a:sym typeface="Amarante"/>
              </a:rPr>
              <a:t>Hrvatsko</a:t>
            </a:r>
            <a:r>
              <a:rPr lang="hr" sz="2200">
                <a:solidFill>
                  <a:srgbClr val="191919"/>
                </a:solidFill>
                <a:latin typeface="Amarante"/>
                <a:ea typeface="Amarante"/>
                <a:cs typeface="Amarante"/>
                <a:sym typeface="Amarante"/>
              </a:rPr>
              <a:t> narodno vijeće se </a:t>
            </a:r>
            <a:r>
              <a:rPr lang="hr" sz="2200">
                <a:solidFill>
                  <a:srgbClr val="191919"/>
                </a:solidFill>
                <a:latin typeface="Amarante"/>
                <a:ea typeface="Amarante"/>
                <a:cs typeface="Amarante"/>
                <a:sym typeface="Amarante"/>
              </a:rPr>
              <a:t>sastojalo</a:t>
            </a:r>
            <a:r>
              <a:rPr lang="hr" sz="2200">
                <a:solidFill>
                  <a:srgbClr val="191919"/>
                </a:solidFill>
                <a:latin typeface="Amarante"/>
                <a:ea typeface="Amarante"/>
                <a:cs typeface="Amarante"/>
                <a:sym typeface="Amarante"/>
              </a:rPr>
              <a:t> svake dvije godine pa sve do 1990. godine</a:t>
            </a:r>
            <a:endParaRPr sz="2200">
              <a:solidFill>
                <a:srgbClr val="191919"/>
              </a:solidFill>
              <a:latin typeface="Amarante"/>
              <a:ea typeface="Amarante"/>
              <a:cs typeface="Amarante"/>
              <a:sym typeface="Amarant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191919"/>
              </a:solidFill>
              <a:latin typeface="Amarante"/>
              <a:ea typeface="Amarante"/>
              <a:cs typeface="Amarante"/>
              <a:sym typeface="Amarante"/>
            </a:endParaRPr>
          </a:p>
        </p:txBody>
      </p:sp>
      <p:pic>
        <p:nvPicPr>
          <p:cNvPr id="749" name="Google Shape;749;p91" title="Hrvatsko_narodno_vijeće__Logo_-removebg-previe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4825" y="1165650"/>
            <a:ext cx="3447125" cy="3538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92"/>
          <p:cNvSpPr txBox="1"/>
          <p:nvPr>
            <p:ph type="title"/>
          </p:nvPr>
        </p:nvSpPr>
        <p:spPr>
          <a:xfrm>
            <a:off x="3135875" y="346475"/>
            <a:ext cx="52683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4200">
                <a:solidFill>
                  <a:srgbClr val="073763"/>
                </a:solidFill>
                <a:latin typeface="Amarante"/>
                <a:ea typeface="Amarante"/>
                <a:cs typeface="Amarante"/>
                <a:sym typeface="Amarante"/>
              </a:rPr>
              <a:t>Slike:</a:t>
            </a:r>
            <a:endParaRPr sz="4200">
              <a:solidFill>
                <a:srgbClr val="073763"/>
              </a:solidFill>
              <a:latin typeface="Amarante"/>
              <a:ea typeface="Amarante"/>
              <a:cs typeface="Amarante"/>
              <a:sym typeface="Amarante"/>
            </a:endParaRPr>
          </a:p>
        </p:txBody>
      </p:sp>
      <p:sp>
        <p:nvSpPr>
          <p:cNvPr id="755" name="Google Shape;755;p92"/>
          <p:cNvSpPr txBox="1"/>
          <p:nvPr>
            <p:ph idx="1" type="subTitle"/>
          </p:nvPr>
        </p:nvSpPr>
        <p:spPr>
          <a:xfrm>
            <a:off x="944100" y="1199675"/>
            <a:ext cx="8009100" cy="36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200"/>
              <a:buFont typeface="Amarante"/>
              <a:buChar char="●"/>
            </a:pPr>
            <a:r>
              <a:rPr lang="hr" sz="1200">
                <a:solidFill>
                  <a:srgbClr val="191919"/>
                </a:solidFill>
                <a:latin typeface="Amarante"/>
                <a:ea typeface="Amarante"/>
                <a:cs typeface="Amarante"/>
                <a:sym typeface="Amarante"/>
              </a:rPr>
              <a:t>Hrvatski glas 1964.: https://www.antikvarijat-biblos.hr/knjige/periodika/hrvatski-glas-1964</a:t>
            </a:r>
            <a:endParaRPr sz="1200">
              <a:solidFill>
                <a:srgbClr val="191919"/>
              </a:solidFill>
              <a:latin typeface="Amarante"/>
              <a:ea typeface="Amarante"/>
              <a:cs typeface="Amarante"/>
              <a:sym typeface="Amarante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200"/>
              <a:buFont typeface="Amarante"/>
              <a:buChar char="●"/>
            </a:pPr>
            <a:r>
              <a:rPr lang="hr" sz="1200">
                <a:solidFill>
                  <a:srgbClr val="191919"/>
                </a:solidFill>
                <a:latin typeface="Amarante"/>
                <a:ea typeface="Amarante"/>
                <a:cs typeface="Amarante"/>
                <a:sym typeface="Amarante"/>
              </a:rPr>
              <a:t>s</a:t>
            </a:r>
            <a:r>
              <a:rPr lang="hr" sz="1200">
                <a:solidFill>
                  <a:srgbClr val="191919"/>
                </a:solidFill>
                <a:latin typeface="Amarante"/>
                <a:ea typeface="Amarante"/>
                <a:cs typeface="Amarante"/>
                <a:sym typeface="Amarante"/>
              </a:rPr>
              <a:t>lika 1.  Begić Miron Krešimir: Hrvatski narod br. 3/1980.</a:t>
            </a:r>
            <a:endParaRPr sz="1200">
              <a:solidFill>
                <a:srgbClr val="191919"/>
              </a:solidFill>
              <a:latin typeface="Amarante"/>
              <a:ea typeface="Amarante"/>
              <a:cs typeface="Amarante"/>
              <a:sym typeface="Amarante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200"/>
              <a:buFont typeface="Amarante"/>
              <a:buChar char="●"/>
            </a:pPr>
            <a:r>
              <a:rPr lang="hr" sz="1200">
                <a:solidFill>
                  <a:srgbClr val="191919"/>
                </a:solidFill>
                <a:latin typeface="Amarante"/>
                <a:ea typeface="Amarante"/>
                <a:cs typeface="Amarante"/>
                <a:sym typeface="Amarante"/>
              </a:rPr>
              <a:t>slika 2. Vrančić Vjekoslav: Hrvatski narod - glasilo područnih organizacija hrvatskog oslobodilačkog pokreta br. 100/1974: </a:t>
            </a:r>
            <a:r>
              <a:rPr lang="hr" sz="1200" u="sng">
                <a:solidFill>
                  <a:srgbClr val="191919"/>
                </a:solidFill>
                <a:latin typeface="Amarante"/>
                <a:ea typeface="Amarante"/>
                <a:cs typeface="Amarante"/>
                <a:sym typeface="Amarante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https://www.antikvarijat-biblos.hr/knjige/povijest/ndh-i-emigracija/hrvatski-narod-glasilo-podrucnih-organizacija-hrvatskog-oslobodilackog-pokreta-br-1001974</a:t>
            </a:r>
            <a:r>
              <a:rPr lang="hr" sz="1200">
                <a:solidFill>
                  <a:srgbClr val="191919"/>
                </a:solidFill>
                <a:latin typeface="Amarante"/>
                <a:ea typeface="Amarante"/>
                <a:cs typeface="Amarante"/>
                <a:sym typeface="Amarante"/>
              </a:rPr>
              <a:t>  </a:t>
            </a:r>
            <a:endParaRPr sz="1200">
              <a:solidFill>
                <a:srgbClr val="191919"/>
              </a:solidFill>
              <a:latin typeface="Amarante"/>
              <a:ea typeface="Amarante"/>
              <a:cs typeface="Amarante"/>
              <a:sym typeface="Amarante"/>
            </a:endParaRPr>
          </a:p>
          <a:p>
            <a:pPr indent="-3048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200"/>
              <a:buFont typeface="Amarante"/>
              <a:buChar char="●"/>
            </a:pPr>
            <a:r>
              <a:rPr lang="hr" sz="1200">
                <a:solidFill>
                  <a:srgbClr val="191919"/>
                </a:solidFill>
                <a:latin typeface="Amarante"/>
                <a:ea typeface="Amarante"/>
                <a:cs typeface="Amarante"/>
                <a:sym typeface="Amarante"/>
              </a:rPr>
              <a:t>slika 3.Nepoznati autori: Nezavisna Država Hrvatska broj 10/ 1978.: </a:t>
            </a:r>
            <a:r>
              <a:rPr lang="hr" sz="1200" u="sng">
                <a:solidFill>
                  <a:srgbClr val="191919"/>
                </a:solidFill>
                <a:latin typeface="Amarante"/>
                <a:ea typeface="Amarante"/>
                <a:cs typeface="Amarante"/>
                <a:sym typeface="Amarante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https://www.antikvarijat-vremeplov.hr/knjige/povijest/hrvatska-povijest/nezavisna-drzava-hrvatska-broj-10-1978</a:t>
            </a:r>
            <a:r>
              <a:rPr lang="hr" sz="1200">
                <a:solidFill>
                  <a:srgbClr val="191919"/>
                </a:solidFill>
                <a:latin typeface="Amarante"/>
                <a:ea typeface="Amarante"/>
                <a:cs typeface="Amarante"/>
                <a:sym typeface="Amarante"/>
              </a:rPr>
              <a:t> </a:t>
            </a:r>
            <a:endParaRPr sz="1200">
              <a:solidFill>
                <a:srgbClr val="191919"/>
              </a:solidFill>
              <a:latin typeface="Amarante"/>
              <a:ea typeface="Amarante"/>
              <a:cs typeface="Amarante"/>
              <a:sym typeface="Amarante"/>
            </a:endParaRPr>
          </a:p>
          <a:p>
            <a:pPr indent="-3048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200"/>
              <a:buFont typeface="Amarante"/>
              <a:buChar char="●"/>
            </a:pPr>
            <a:r>
              <a:rPr lang="hr" sz="1200">
                <a:solidFill>
                  <a:srgbClr val="191919"/>
                </a:solidFill>
                <a:latin typeface="Amarante"/>
                <a:ea typeface="Amarante"/>
                <a:cs typeface="Amarante"/>
                <a:sym typeface="Amarante"/>
              </a:rPr>
              <a:t>slika 4.Nepoznati autori: Hrvatska Gruda: broj 161/1943:</a:t>
            </a:r>
            <a:r>
              <a:rPr lang="hr" sz="1200" u="sng">
                <a:solidFill>
                  <a:srgbClr val="191919"/>
                </a:solidFill>
                <a:latin typeface="Amarante"/>
                <a:ea typeface="Amarante"/>
                <a:cs typeface="Amarante"/>
                <a:sym typeface="Amarante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https://www.antikvarijat-vremeplov.hr/novine-i-casopisi/ostali-casopisi/hrvatska-gruda-broj-1611943-1761048710</a:t>
            </a:r>
            <a:r>
              <a:rPr lang="hr" sz="1200">
                <a:solidFill>
                  <a:srgbClr val="191919"/>
                </a:solidFill>
                <a:latin typeface="Amarante"/>
                <a:ea typeface="Amarante"/>
                <a:cs typeface="Amarante"/>
                <a:sym typeface="Amarante"/>
              </a:rPr>
              <a:t> </a:t>
            </a:r>
            <a:endParaRPr sz="1200">
              <a:solidFill>
                <a:srgbClr val="191919"/>
              </a:solidFill>
              <a:latin typeface="Amarante"/>
              <a:ea typeface="Amarante"/>
              <a:cs typeface="Amarante"/>
              <a:sym typeface="Amarante"/>
            </a:endParaRPr>
          </a:p>
          <a:p>
            <a:pPr indent="-3048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200"/>
              <a:buFont typeface="Amarante"/>
              <a:buChar char="●"/>
            </a:pPr>
            <a:r>
              <a:rPr lang="hr" sz="1200">
                <a:solidFill>
                  <a:srgbClr val="191919"/>
                </a:solidFill>
                <a:latin typeface="Amarante"/>
                <a:ea typeface="Amarante"/>
                <a:cs typeface="Amarante"/>
                <a:sym typeface="Amarante"/>
              </a:rPr>
              <a:t>slika 5.Nepoznati autori: Hrvatska Gruda: broj 180/1944: </a:t>
            </a:r>
            <a:r>
              <a:rPr lang="hr" sz="1200" u="sng">
                <a:solidFill>
                  <a:srgbClr val="191919"/>
                </a:solidFill>
                <a:latin typeface="Amarante"/>
                <a:ea typeface="Amarante"/>
                <a:cs typeface="Amarante"/>
                <a:sym typeface="Amarante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https://www.antikvarijat-vremeplov.hr/novine-i-casopisi/ostali-casopisi/hrvatska-gruda-broj-1801944</a:t>
            </a:r>
            <a:endParaRPr sz="1200">
              <a:solidFill>
                <a:srgbClr val="191919"/>
              </a:solidFill>
              <a:latin typeface="Amarante"/>
              <a:ea typeface="Amarante"/>
              <a:cs typeface="Amarante"/>
              <a:sym typeface="Amarante"/>
            </a:endParaRPr>
          </a:p>
          <a:p>
            <a:pPr indent="-3048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200"/>
              <a:buFont typeface="Amarante"/>
              <a:buChar char="●"/>
            </a:pPr>
            <a:r>
              <a:rPr lang="hr" sz="1200">
                <a:solidFill>
                  <a:srgbClr val="191919"/>
                </a:solidFill>
                <a:latin typeface="Amarante"/>
                <a:ea typeface="Amarante"/>
                <a:cs typeface="Amarante"/>
                <a:sym typeface="Amarante"/>
              </a:rPr>
              <a:t>slika 6. Nepoznati autori: Stare novine: Spremnost. God.14. 139: </a:t>
            </a:r>
            <a:r>
              <a:rPr lang="hr" sz="1200" u="sng">
                <a:solidFill>
                  <a:srgbClr val="191919"/>
                </a:solidFill>
                <a:latin typeface="Amarante"/>
                <a:ea typeface="Amarante"/>
                <a:cs typeface="Amarante"/>
                <a:sym typeface="Amarante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https://www.antikvarijat-vremeplov.hr/knjige/povijest/hrvatska-povijest/stare-novine-spremnost-god-4-broj-30-UsvYytUgG</a:t>
            </a:r>
            <a:r>
              <a:rPr lang="hr" sz="1200">
                <a:solidFill>
                  <a:srgbClr val="191919"/>
                </a:solidFill>
                <a:latin typeface="Amarante"/>
                <a:ea typeface="Amarante"/>
                <a:cs typeface="Amarante"/>
                <a:sym typeface="Amarante"/>
              </a:rPr>
              <a:t> </a:t>
            </a:r>
            <a:endParaRPr sz="1200">
              <a:solidFill>
                <a:srgbClr val="191919"/>
              </a:solidFill>
              <a:latin typeface="Amarante"/>
              <a:ea typeface="Amarante"/>
              <a:cs typeface="Amarante"/>
              <a:sym typeface="Amarante"/>
            </a:endParaRPr>
          </a:p>
          <a:p>
            <a:pPr indent="0" lvl="0" marL="457200" rtl="0" algn="l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t/>
            </a:r>
            <a:endParaRPr sz="1200">
              <a:solidFill>
                <a:srgbClr val="191919"/>
              </a:solidFill>
              <a:latin typeface="Amarante"/>
              <a:ea typeface="Amarante"/>
              <a:cs typeface="Amarante"/>
              <a:sym typeface="Amarante"/>
            </a:endParaRPr>
          </a:p>
        </p:txBody>
      </p:sp>
      <p:pic>
        <p:nvPicPr>
          <p:cNvPr id="756" name="Google Shape;756;p92" title="old-camera_6928174-removebg-preview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33950" y="54025"/>
            <a:ext cx="977550" cy="97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93"/>
          <p:cNvSpPr txBox="1"/>
          <p:nvPr>
            <p:ph type="title"/>
          </p:nvPr>
        </p:nvSpPr>
        <p:spPr>
          <a:xfrm>
            <a:off x="2715850" y="590550"/>
            <a:ext cx="52683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hr" sz="3900">
                <a:solidFill>
                  <a:srgbClr val="073763"/>
                </a:solidFill>
                <a:latin typeface="Amarante"/>
                <a:ea typeface="Amarante"/>
                <a:cs typeface="Amarante"/>
                <a:sym typeface="Amarante"/>
              </a:rPr>
              <a:t>Literatura:</a:t>
            </a:r>
            <a:endParaRPr b="0" i="1" sz="3900">
              <a:solidFill>
                <a:srgbClr val="073763"/>
              </a:solidFill>
              <a:latin typeface="Amarante"/>
              <a:ea typeface="Amarante"/>
              <a:cs typeface="Amarante"/>
              <a:sym typeface="Amarante"/>
            </a:endParaRPr>
          </a:p>
        </p:txBody>
      </p:sp>
      <p:sp>
        <p:nvSpPr>
          <p:cNvPr id="762" name="Google Shape;762;p93"/>
          <p:cNvSpPr txBox="1"/>
          <p:nvPr>
            <p:ph idx="1" type="subTitle"/>
          </p:nvPr>
        </p:nvSpPr>
        <p:spPr>
          <a:xfrm>
            <a:off x="521500" y="1465575"/>
            <a:ext cx="8531400" cy="344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600"/>
              <a:buFont typeface="Amarante"/>
              <a:buChar char="●"/>
            </a:pPr>
            <a:r>
              <a:rPr lang="hr" sz="1600">
                <a:solidFill>
                  <a:srgbClr val="191919"/>
                </a:solidFill>
                <a:latin typeface="Amarante"/>
                <a:ea typeface="Amarante"/>
                <a:cs typeface="Amarante"/>
                <a:sym typeface="Amarante"/>
              </a:rPr>
              <a:t>Čizmić, Ivan; Sopta Marin; Šakić, Vlado. Iseljena Hrvatska. Zagreb: Golden marketing — Tehnička knjiga, 2005.</a:t>
            </a:r>
            <a:endParaRPr sz="1600">
              <a:solidFill>
                <a:srgbClr val="191919"/>
              </a:solidFill>
              <a:latin typeface="Amarante"/>
              <a:ea typeface="Amarante"/>
              <a:cs typeface="Amarante"/>
              <a:sym typeface="Amarante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600"/>
              <a:buFont typeface="Amarante"/>
              <a:buChar char="●"/>
            </a:pPr>
            <a:r>
              <a:rPr lang="hr" sz="1600">
                <a:solidFill>
                  <a:srgbClr val="191919"/>
                </a:solidFill>
                <a:latin typeface="Amarante"/>
                <a:ea typeface="Amarante"/>
                <a:cs typeface="Amarante"/>
                <a:sym typeface="Amarante"/>
              </a:rPr>
              <a:t>Hrvatsko narodno vijeće. Hrvatska enciklopedija, mrežno izdanje. Leksikografski zavod Miroslav Krleža, 2013. — 2026. Pristupljeno 11.5.2026. &lt;https://www.enciklopedija.hr/clanak/hrvatsko-narodno-vijece&gt;.  </a:t>
            </a:r>
            <a:endParaRPr sz="1600">
              <a:solidFill>
                <a:srgbClr val="191919"/>
              </a:solidFill>
              <a:latin typeface="Amarante"/>
              <a:ea typeface="Amarante"/>
              <a:cs typeface="Amarante"/>
              <a:sym typeface="Amarante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600"/>
              <a:buFont typeface="Amarante"/>
              <a:buChar char="●"/>
            </a:pPr>
            <a:r>
              <a:rPr lang="hr" sz="1600">
                <a:solidFill>
                  <a:srgbClr val="191919"/>
                </a:solidFill>
                <a:latin typeface="Amarante"/>
                <a:ea typeface="Amarante"/>
                <a:cs typeface="Amarante"/>
                <a:sym typeface="Amarante"/>
              </a:rPr>
              <a:t>Krašić, Wollfy, Hrvatsko proljeće i hrvatska politička emigracija. Zagreb: Školska knjiga, 2018. </a:t>
            </a:r>
            <a:endParaRPr sz="1600">
              <a:solidFill>
                <a:srgbClr val="191919"/>
              </a:solidFill>
              <a:latin typeface="Amarante"/>
              <a:ea typeface="Amarante"/>
              <a:cs typeface="Amarante"/>
              <a:sym typeface="Amarante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600"/>
              <a:buFont typeface="Amarante"/>
              <a:buChar char="●"/>
            </a:pPr>
            <a:r>
              <a:rPr lang="hr" sz="1600">
                <a:solidFill>
                  <a:srgbClr val="191919"/>
                </a:solidFill>
                <a:latin typeface="Amarante"/>
                <a:ea typeface="Amarante"/>
                <a:cs typeface="Amarante"/>
                <a:sym typeface="Amarante"/>
              </a:rPr>
              <a:t>Kušan, Jakša. Bitka za Novu Hrvatsku. Rijeka: Otokar Krešovani, 2000.</a:t>
            </a:r>
            <a:endParaRPr sz="1600">
              <a:solidFill>
                <a:srgbClr val="191919"/>
              </a:solidFill>
              <a:latin typeface="Amarante"/>
              <a:ea typeface="Amarante"/>
              <a:cs typeface="Amarante"/>
              <a:sym typeface="Amarante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600"/>
              <a:buFont typeface="Amarante"/>
              <a:buChar char="●"/>
            </a:pPr>
            <a:r>
              <a:rPr lang="hr" sz="1600">
                <a:solidFill>
                  <a:srgbClr val="191919"/>
                </a:solidFill>
                <a:uFill>
                  <a:noFill/>
                </a:uFill>
                <a:latin typeface="Amarante"/>
                <a:ea typeface="Amarante"/>
                <a:cs typeface="Amarante"/>
                <a:sym typeface="Amarante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Perić Kaselj, Marina</a:t>
            </a:r>
            <a:r>
              <a:rPr lang="hr" sz="1600">
                <a:solidFill>
                  <a:srgbClr val="191919"/>
                </a:solidFill>
                <a:latin typeface="Amarante"/>
                <a:ea typeface="Amarante"/>
                <a:cs typeface="Amarante"/>
                <a:sym typeface="Amarante"/>
              </a:rPr>
              <a:t> ur.,Društveno-povijesni kontekst političkog djelovanja u iseljeništvu :organizacije, stranke, pokreti : zbornik radova, Zagreb : </a:t>
            </a:r>
            <a:r>
              <a:rPr lang="hr" sz="1600">
                <a:solidFill>
                  <a:srgbClr val="191919"/>
                </a:solidFill>
                <a:uFill>
                  <a:noFill/>
                </a:uFill>
                <a:latin typeface="Amarante"/>
                <a:ea typeface="Amarante"/>
                <a:cs typeface="Amarante"/>
                <a:sym typeface="Amarante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Institut za migracije i narodnosti</a:t>
            </a:r>
            <a:r>
              <a:rPr lang="hr" sz="1600">
                <a:solidFill>
                  <a:srgbClr val="191919"/>
                </a:solidFill>
                <a:latin typeface="Amarante"/>
                <a:ea typeface="Amarante"/>
                <a:cs typeface="Amarante"/>
                <a:sym typeface="Amarante"/>
              </a:rPr>
              <a:t>, 2020.</a:t>
            </a:r>
            <a:endParaRPr sz="1600">
              <a:solidFill>
                <a:srgbClr val="191919"/>
              </a:solidFill>
              <a:latin typeface="Amarante"/>
              <a:ea typeface="Amarante"/>
              <a:cs typeface="Amarante"/>
              <a:sym typeface="Amarante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600"/>
              <a:buFont typeface="Amarante"/>
              <a:buChar char="●"/>
            </a:pPr>
            <a:r>
              <a:rPr lang="hr" sz="1600">
                <a:solidFill>
                  <a:srgbClr val="191919"/>
                </a:solidFill>
                <a:uFill>
                  <a:noFill/>
                </a:uFill>
                <a:latin typeface="Amarante"/>
                <a:ea typeface="Amarante"/>
                <a:cs typeface="Amarante"/>
                <a:sym typeface="Amarante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Tepeš, Ivan</a:t>
            </a:r>
            <a:r>
              <a:rPr lang="hr" sz="1600">
                <a:solidFill>
                  <a:srgbClr val="191919"/>
                </a:solidFill>
                <a:latin typeface="Amarante"/>
                <a:ea typeface="Amarante"/>
                <a:cs typeface="Amarante"/>
                <a:sym typeface="Amarante"/>
              </a:rPr>
              <a:t> Hrvatska politička emigracija - HSS, Zagreb : </a:t>
            </a:r>
            <a:r>
              <a:rPr lang="hr" sz="1600">
                <a:solidFill>
                  <a:srgbClr val="191919"/>
                </a:solidFill>
                <a:uFill>
                  <a:noFill/>
                </a:uFill>
                <a:latin typeface="Amarante"/>
                <a:ea typeface="Amarante"/>
                <a:cs typeface="Amarante"/>
                <a:sym typeface="Amarante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AGM</a:t>
            </a:r>
            <a:r>
              <a:rPr lang="hr" sz="1600">
                <a:solidFill>
                  <a:srgbClr val="191919"/>
                </a:solidFill>
                <a:latin typeface="Amarante"/>
                <a:ea typeface="Amarante"/>
                <a:cs typeface="Amarante"/>
                <a:sym typeface="Amarante"/>
              </a:rPr>
              <a:t>, 2021 </a:t>
            </a:r>
            <a:endParaRPr sz="1600">
              <a:solidFill>
                <a:srgbClr val="191919"/>
              </a:solidFill>
              <a:latin typeface="Amarante"/>
              <a:ea typeface="Amarante"/>
              <a:cs typeface="Amarante"/>
              <a:sym typeface="Amarant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91919"/>
              </a:solidFill>
              <a:latin typeface="Amarante"/>
              <a:ea typeface="Amarante"/>
              <a:cs typeface="Amarante"/>
              <a:sym typeface="Amarante"/>
            </a:endParaRPr>
          </a:p>
        </p:txBody>
      </p:sp>
      <p:pic>
        <p:nvPicPr>
          <p:cNvPr id="763" name="Google Shape;763;p93" title="editable-flip-previous-page-vector-600nw-2282299607-removebg-preview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05675" y="352788"/>
            <a:ext cx="1048225" cy="104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78"/>
          <p:cNvSpPr txBox="1"/>
          <p:nvPr>
            <p:ph type="title"/>
          </p:nvPr>
        </p:nvSpPr>
        <p:spPr>
          <a:xfrm>
            <a:off x="-101975" y="261525"/>
            <a:ext cx="3905100" cy="78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0" i="1" lang="hr" sz="5400">
                <a:solidFill>
                  <a:srgbClr val="073763"/>
                </a:solidFill>
                <a:latin typeface="Amarante"/>
                <a:ea typeface="Amarante"/>
                <a:cs typeface="Amarante"/>
                <a:sym typeface="Amarante"/>
              </a:rPr>
              <a:t>Sadržaj:</a:t>
            </a:r>
            <a:endParaRPr b="0" i="1" sz="5400">
              <a:solidFill>
                <a:srgbClr val="073763"/>
              </a:solidFill>
              <a:latin typeface="Amarante"/>
              <a:ea typeface="Amarante"/>
              <a:cs typeface="Amarante"/>
              <a:sym typeface="Amarante"/>
            </a:endParaRPr>
          </a:p>
        </p:txBody>
      </p:sp>
      <p:sp>
        <p:nvSpPr>
          <p:cNvPr id="656" name="Google Shape;656;p78"/>
          <p:cNvSpPr txBox="1"/>
          <p:nvPr>
            <p:ph idx="1" type="subTitle"/>
          </p:nvPr>
        </p:nvSpPr>
        <p:spPr>
          <a:xfrm>
            <a:off x="171600" y="1043325"/>
            <a:ext cx="8800800" cy="37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marante"/>
              <a:buAutoNum type="arabicPeriod"/>
            </a:pPr>
            <a:r>
              <a:rPr lang="hr" sz="1900">
                <a:solidFill>
                  <a:srgbClr val="000000"/>
                </a:solidFill>
                <a:latin typeface="Amarante"/>
                <a:ea typeface="Amarante"/>
                <a:cs typeface="Amarante"/>
                <a:sym typeface="Amarante"/>
              </a:rPr>
              <a:t>Uvod	</a:t>
            </a:r>
            <a:endParaRPr sz="1900">
              <a:solidFill>
                <a:srgbClr val="000000"/>
              </a:solidFill>
              <a:latin typeface="Amarante"/>
              <a:ea typeface="Amarante"/>
              <a:cs typeface="Amarante"/>
              <a:sym typeface="Amarante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marante"/>
              <a:buAutoNum type="arabicPeriod"/>
            </a:pPr>
            <a:r>
              <a:rPr lang="hr" sz="1900">
                <a:solidFill>
                  <a:srgbClr val="000000"/>
                </a:solidFill>
                <a:latin typeface="Amarante"/>
                <a:ea typeface="Amarante"/>
                <a:cs typeface="Amarante"/>
                <a:sym typeface="Amarante"/>
              </a:rPr>
              <a:t>Hrvatska politička emigracija </a:t>
            </a:r>
            <a:endParaRPr sz="1900">
              <a:solidFill>
                <a:srgbClr val="000000"/>
              </a:solidFill>
              <a:latin typeface="Amarante"/>
              <a:ea typeface="Amarante"/>
              <a:cs typeface="Amarante"/>
              <a:sym typeface="Amarante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marante"/>
              <a:buAutoNum type="alphaLcPeriod"/>
            </a:pPr>
            <a:r>
              <a:rPr lang="hr" sz="1900">
                <a:solidFill>
                  <a:srgbClr val="000000"/>
                </a:solidFill>
                <a:latin typeface="Amarante"/>
                <a:ea typeface="Amarante"/>
                <a:cs typeface="Amarante"/>
                <a:sym typeface="Amarante"/>
              </a:rPr>
              <a:t>podjela emigracija</a:t>
            </a:r>
            <a:endParaRPr sz="1900">
              <a:solidFill>
                <a:srgbClr val="000000"/>
              </a:solidFill>
              <a:latin typeface="Amarante"/>
              <a:ea typeface="Amarante"/>
              <a:cs typeface="Amarante"/>
              <a:sym typeface="Amarante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marante"/>
              <a:buAutoNum type="alphaLcPeriod"/>
            </a:pPr>
            <a:r>
              <a:rPr lang="hr" sz="1900">
                <a:solidFill>
                  <a:srgbClr val="000000"/>
                </a:solidFill>
                <a:latin typeface="Amarante"/>
                <a:ea typeface="Amarante"/>
                <a:cs typeface="Amarante"/>
                <a:sym typeface="Amarante"/>
              </a:rPr>
              <a:t>ciljevi	</a:t>
            </a:r>
            <a:endParaRPr sz="1900">
              <a:solidFill>
                <a:srgbClr val="000000"/>
              </a:solidFill>
              <a:latin typeface="Amarante"/>
              <a:ea typeface="Amarante"/>
              <a:cs typeface="Amarante"/>
              <a:sym typeface="Amarante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marante"/>
              <a:buAutoNum type="arabicPeriod"/>
            </a:pPr>
            <a:r>
              <a:rPr lang="hr" sz="1900">
                <a:solidFill>
                  <a:srgbClr val="000000"/>
                </a:solidFill>
                <a:latin typeface="Amarante"/>
                <a:ea typeface="Amarante"/>
                <a:cs typeface="Amarante"/>
                <a:sym typeface="Amarante"/>
              </a:rPr>
              <a:t>HSS</a:t>
            </a:r>
            <a:endParaRPr sz="1900">
              <a:solidFill>
                <a:srgbClr val="000000"/>
              </a:solidFill>
              <a:latin typeface="Amarante"/>
              <a:ea typeface="Amarante"/>
              <a:cs typeface="Amarante"/>
              <a:sym typeface="Amarante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marante"/>
              <a:buAutoNum type="arabicPeriod"/>
            </a:pPr>
            <a:r>
              <a:rPr lang="hr" sz="1900">
                <a:solidFill>
                  <a:srgbClr val="000000"/>
                </a:solidFill>
                <a:latin typeface="Amarante"/>
                <a:ea typeface="Amarante"/>
                <a:cs typeface="Amarante"/>
                <a:sym typeface="Amarante"/>
              </a:rPr>
              <a:t>HOP</a:t>
            </a:r>
            <a:endParaRPr sz="1900">
              <a:solidFill>
                <a:srgbClr val="000000"/>
              </a:solidFill>
              <a:latin typeface="Amarante"/>
              <a:ea typeface="Amarante"/>
              <a:cs typeface="Amarante"/>
              <a:sym typeface="Amarante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marante"/>
              <a:buAutoNum type="arabicPeriod"/>
            </a:pPr>
            <a:r>
              <a:rPr lang="hr" sz="1900">
                <a:solidFill>
                  <a:srgbClr val="000000"/>
                </a:solidFill>
                <a:latin typeface="Amarante"/>
                <a:ea typeface="Amarante"/>
                <a:cs typeface="Amarante"/>
                <a:sym typeface="Amarante"/>
              </a:rPr>
              <a:t>Hrvatski narodni otpor</a:t>
            </a:r>
            <a:endParaRPr sz="1900">
              <a:solidFill>
                <a:srgbClr val="000000"/>
              </a:solidFill>
              <a:latin typeface="Amarante"/>
              <a:ea typeface="Amarante"/>
              <a:cs typeface="Amarante"/>
              <a:sym typeface="Amarante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marante"/>
              <a:buAutoNum type="arabicPeriod"/>
            </a:pPr>
            <a:r>
              <a:rPr lang="hr" sz="1900">
                <a:solidFill>
                  <a:srgbClr val="000000"/>
                </a:solidFill>
                <a:latin typeface="Amarante"/>
                <a:ea typeface="Amarante"/>
                <a:cs typeface="Amarante"/>
                <a:sym typeface="Amarante"/>
              </a:rPr>
              <a:t>Hrvatska republikanska stranka</a:t>
            </a:r>
            <a:endParaRPr sz="1900">
              <a:solidFill>
                <a:srgbClr val="000000"/>
              </a:solidFill>
              <a:latin typeface="Amarante"/>
              <a:ea typeface="Amarante"/>
              <a:cs typeface="Amarante"/>
              <a:sym typeface="Amarante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marante"/>
              <a:buAutoNum type="arabicPeriod"/>
            </a:pPr>
            <a:r>
              <a:rPr lang="hr" sz="1900">
                <a:solidFill>
                  <a:srgbClr val="000000"/>
                </a:solidFill>
                <a:latin typeface="Amarante"/>
                <a:ea typeface="Amarante"/>
                <a:cs typeface="Amarante"/>
                <a:sym typeface="Amarante"/>
              </a:rPr>
              <a:t>Hrvatsko narodno vijeće</a:t>
            </a:r>
            <a:endParaRPr sz="1900">
              <a:solidFill>
                <a:srgbClr val="000000"/>
              </a:solidFill>
              <a:latin typeface="Amarante"/>
              <a:ea typeface="Amarante"/>
              <a:cs typeface="Amarante"/>
              <a:sym typeface="Amarant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000000"/>
              </a:solidFill>
              <a:latin typeface="Amarante"/>
              <a:ea typeface="Amarante"/>
              <a:cs typeface="Amarante"/>
              <a:sym typeface="Amarant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79"/>
          <p:cNvSpPr txBox="1"/>
          <p:nvPr>
            <p:ph type="title"/>
          </p:nvPr>
        </p:nvSpPr>
        <p:spPr>
          <a:xfrm>
            <a:off x="1754950" y="679025"/>
            <a:ext cx="52683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hr" sz="3400">
                <a:solidFill>
                  <a:srgbClr val="1C4587"/>
                </a:solidFill>
                <a:latin typeface="Amarante"/>
                <a:ea typeface="Amarante"/>
                <a:cs typeface="Amarante"/>
                <a:sym typeface="Amarante"/>
              </a:rPr>
              <a:t>Hrvatska politička emigracija </a:t>
            </a:r>
            <a:endParaRPr i="1" sz="5000">
              <a:solidFill>
                <a:srgbClr val="1C4587"/>
              </a:solidFill>
              <a:latin typeface="Amarante"/>
              <a:ea typeface="Amarante"/>
              <a:cs typeface="Amarante"/>
              <a:sym typeface="Amarante"/>
            </a:endParaRPr>
          </a:p>
        </p:txBody>
      </p:sp>
      <p:sp>
        <p:nvSpPr>
          <p:cNvPr id="662" name="Google Shape;662;p79"/>
          <p:cNvSpPr txBox="1"/>
          <p:nvPr>
            <p:ph idx="1" type="subTitle"/>
          </p:nvPr>
        </p:nvSpPr>
        <p:spPr>
          <a:xfrm>
            <a:off x="389950" y="1651625"/>
            <a:ext cx="7998300" cy="267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marante"/>
              <a:buChar char="●"/>
            </a:pPr>
            <a:r>
              <a:rPr lang="hr" sz="2500">
                <a:solidFill>
                  <a:srgbClr val="000000"/>
                </a:solidFill>
                <a:latin typeface="Amarante"/>
                <a:ea typeface="Amarante"/>
                <a:cs typeface="Amarante"/>
                <a:sym typeface="Amarante"/>
              </a:rPr>
              <a:t>Pojam hrvatska emigracija obuhvaća organizacije, skupine i </a:t>
            </a:r>
            <a:r>
              <a:rPr lang="hr" sz="2500">
                <a:solidFill>
                  <a:srgbClr val="000000"/>
                </a:solidFill>
                <a:latin typeface="Amarante"/>
                <a:ea typeface="Amarante"/>
                <a:cs typeface="Amarante"/>
                <a:sym typeface="Amarante"/>
              </a:rPr>
              <a:t>pojedince</a:t>
            </a:r>
            <a:r>
              <a:rPr lang="hr" sz="2500">
                <a:solidFill>
                  <a:srgbClr val="000000"/>
                </a:solidFill>
                <a:latin typeface="Amarante"/>
                <a:ea typeface="Amarante"/>
                <a:cs typeface="Amarante"/>
                <a:sym typeface="Amarante"/>
              </a:rPr>
              <a:t> koji su od 1945. do 1990. djelovali u inozemstvu kao opozicija jugoslavenskom komunističkom režimu nastojeći utjecati na promjenu političke situacije u Hrvatskoj. </a:t>
            </a:r>
            <a:endParaRPr sz="2500">
              <a:solidFill>
                <a:srgbClr val="000000"/>
              </a:solidFill>
              <a:latin typeface="Amarante"/>
              <a:ea typeface="Amarante"/>
              <a:cs typeface="Amarante"/>
              <a:sym typeface="Amarant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000000"/>
              </a:solidFill>
              <a:latin typeface="Amarante"/>
              <a:ea typeface="Amarante"/>
              <a:cs typeface="Amarante"/>
              <a:sym typeface="Amarante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marante"/>
              <a:buChar char="●"/>
            </a:pPr>
            <a:r>
              <a:rPr lang="hr" sz="2500">
                <a:solidFill>
                  <a:srgbClr val="000000"/>
                </a:solidFill>
                <a:latin typeface="Amarante"/>
                <a:ea typeface="Amarante"/>
                <a:cs typeface="Amarante"/>
                <a:sym typeface="Amarante"/>
              </a:rPr>
              <a:t>Hrvatska politička emigracija može se strukturno raščlaniti na ratno i postratno razdoblje</a:t>
            </a:r>
            <a:endParaRPr sz="2500">
              <a:solidFill>
                <a:srgbClr val="000000"/>
              </a:solidFill>
              <a:latin typeface="Amarante"/>
              <a:ea typeface="Amarante"/>
              <a:cs typeface="Amarante"/>
              <a:sym typeface="Amarant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80"/>
          <p:cNvSpPr txBox="1"/>
          <p:nvPr/>
        </p:nvSpPr>
        <p:spPr>
          <a:xfrm>
            <a:off x="166723" y="399875"/>
            <a:ext cx="2417100" cy="4770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Amarante"/>
              <a:buChar char="●"/>
            </a:pPr>
            <a:r>
              <a:rPr b="1" lang="hr" sz="1900">
                <a:latin typeface="Amarante"/>
                <a:ea typeface="Amarante"/>
                <a:cs typeface="Amarante"/>
                <a:sym typeface="Amarante"/>
              </a:rPr>
              <a:t>Ratna emigracija</a:t>
            </a:r>
            <a:endParaRPr b="1" sz="1700">
              <a:latin typeface="Amarante"/>
              <a:ea typeface="Amarante"/>
              <a:cs typeface="Amarante"/>
              <a:sym typeface="Amarante"/>
            </a:endParaRPr>
          </a:p>
        </p:txBody>
      </p:sp>
      <p:sp>
        <p:nvSpPr>
          <p:cNvPr id="668" name="Google Shape;668;p80"/>
          <p:cNvSpPr txBox="1"/>
          <p:nvPr/>
        </p:nvSpPr>
        <p:spPr>
          <a:xfrm>
            <a:off x="5786688" y="458350"/>
            <a:ext cx="3000000" cy="7695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marante"/>
              <a:buChar char="●"/>
            </a:pPr>
            <a:r>
              <a:rPr b="1" lang="hr" sz="1900">
                <a:latin typeface="Amarante"/>
                <a:ea typeface="Amarante"/>
                <a:cs typeface="Amarante"/>
                <a:sym typeface="Amarante"/>
              </a:rPr>
              <a:t>Poratna politička emigracija</a:t>
            </a:r>
            <a:endParaRPr b="1" sz="1700">
              <a:latin typeface="Amarante"/>
              <a:ea typeface="Amarante"/>
              <a:cs typeface="Amarante"/>
              <a:sym typeface="Amarante"/>
            </a:endParaRPr>
          </a:p>
        </p:txBody>
      </p:sp>
      <p:sp>
        <p:nvSpPr>
          <p:cNvPr id="669" name="Google Shape;669;p80"/>
          <p:cNvSpPr txBox="1"/>
          <p:nvPr/>
        </p:nvSpPr>
        <p:spPr>
          <a:xfrm>
            <a:off x="-493200" y="1081600"/>
            <a:ext cx="32814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Amarante"/>
              <a:buChar char="○"/>
            </a:pPr>
            <a:r>
              <a:rPr lang="hr" sz="1600">
                <a:latin typeface="Amarante"/>
                <a:ea typeface="Amarante"/>
                <a:cs typeface="Amarante"/>
                <a:sym typeface="Amarante"/>
              </a:rPr>
              <a:t>obuhvaća političke izbjeglice koje bježe iz domovine nakon sloma NDH i stvaranja komunističke Jugoslavije 1945. godine.</a:t>
            </a:r>
            <a:r>
              <a:rPr lang="hr" sz="1500">
                <a:latin typeface="Amarante"/>
                <a:ea typeface="Amarante"/>
                <a:cs typeface="Amarante"/>
                <a:sym typeface="Amarante"/>
              </a:rPr>
              <a:t> </a:t>
            </a:r>
            <a:endParaRPr sz="1500">
              <a:latin typeface="Amarante"/>
              <a:ea typeface="Amarante"/>
              <a:cs typeface="Amarante"/>
              <a:sym typeface="Amarante"/>
            </a:endParaRPr>
          </a:p>
        </p:txBody>
      </p:sp>
      <p:sp>
        <p:nvSpPr>
          <p:cNvPr id="670" name="Google Shape;670;p80"/>
          <p:cNvSpPr txBox="1"/>
          <p:nvPr/>
        </p:nvSpPr>
        <p:spPr>
          <a:xfrm>
            <a:off x="2396275" y="1494300"/>
            <a:ext cx="3000000" cy="21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Font typeface="Amarante"/>
              <a:buChar char="○"/>
            </a:pPr>
            <a:r>
              <a:rPr lang="hr" sz="1600">
                <a:latin typeface="Amarante"/>
                <a:ea typeface="Amarante"/>
                <a:cs typeface="Amarante"/>
                <a:sym typeface="Amarante"/>
              </a:rPr>
              <a:t>uključuje dio vodstva i pristalica HSS-a koji 1945. bježe iz domovine i svoje političko djelovanje prenose u Sjevernu Ameriku i zapadnu Europu. </a:t>
            </a:r>
            <a:endParaRPr sz="1600">
              <a:latin typeface="Amarante"/>
              <a:ea typeface="Amarante"/>
              <a:cs typeface="Amarante"/>
              <a:sym typeface="Amarante"/>
            </a:endParaRPr>
          </a:p>
        </p:txBody>
      </p:sp>
      <p:sp>
        <p:nvSpPr>
          <p:cNvPr id="671" name="Google Shape;671;p80"/>
          <p:cNvSpPr txBox="1"/>
          <p:nvPr/>
        </p:nvSpPr>
        <p:spPr>
          <a:xfrm>
            <a:off x="5220050" y="1296800"/>
            <a:ext cx="37122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Font typeface="Amarante"/>
              <a:buChar char="○"/>
            </a:pPr>
            <a:r>
              <a:rPr lang="hr" sz="1600">
                <a:latin typeface="Amarante"/>
                <a:ea typeface="Amarante"/>
                <a:cs typeface="Amarante"/>
                <a:sym typeface="Amarante"/>
              </a:rPr>
              <a:t>od sredine 1950.-&gt;</a:t>
            </a:r>
            <a:endParaRPr sz="1600">
              <a:latin typeface="Amarante"/>
              <a:ea typeface="Amarante"/>
              <a:cs typeface="Amarante"/>
              <a:sym typeface="Amarante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Font typeface="Amarante"/>
              <a:buChar char="○"/>
            </a:pPr>
            <a:r>
              <a:rPr lang="hr" sz="1600">
                <a:latin typeface="Amarante"/>
                <a:ea typeface="Amarante"/>
                <a:cs typeface="Amarante"/>
                <a:sym typeface="Amarante"/>
              </a:rPr>
              <a:t>dijelom u sklopu akademski stipendija</a:t>
            </a:r>
            <a:endParaRPr sz="1600">
              <a:latin typeface="Amarante"/>
              <a:ea typeface="Amarante"/>
              <a:cs typeface="Amarante"/>
              <a:sym typeface="Amarante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Font typeface="Amarante"/>
              <a:buChar char="○"/>
            </a:pPr>
            <a:r>
              <a:rPr lang="hr" sz="1600">
                <a:latin typeface="Amarante"/>
                <a:ea typeface="Amarante"/>
                <a:cs typeface="Amarante"/>
                <a:sym typeface="Amarante"/>
              </a:rPr>
              <a:t>dijelom ilegalnim, prelaskom granice</a:t>
            </a:r>
            <a:endParaRPr sz="1600">
              <a:latin typeface="Amarante"/>
              <a:ea typeface="Amarante"/>
              <a:cs typeface="Amarante"/>
              <a:sym typeface="Amarante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Font typeface="Amarante"/>
              <a:buChar char="○"/>
            </a:pPr>
            <a:r>
              <a:rPr lang="hr" sz="1600" u="sng">
                <a:latin typeface="Amarante"/>
                <a:ea typeface="Amarante"/>
                <a:cs typeface="Amarante"/>
                <a:sym typeface="Amarante"/>
              </a:rPr>
              <a:t>hrvatske političke izbjeglice koje bježe na Zapad nakon sloma reformskog pokreta hrvatsko proljeće krajem 1971. i tijekom 1972</a:t>
            </a:r>
            <a:r>
              <a:rPr lang="hr" sz="1600">
                <a:latin typeface="Amarante"/>
                <a:ea typeface="Amarante"/>
                <a:cs typeface="Amarante"/>
                <a:sym typeface="Amarante"/>
              </a:rPr>
              <a:t>.</a:t>
            </a:r>
            <a:r>
              <a:rPr lang="hr" sz="1500">
                <a:latin typeface="Amarante"/>
                <a:ea typeface="Amarante"/>
                <a:cs typeface="Amarante"/>
                <a:sym typeface="Amarante"/>
              </a:rPr>
              <a:t> </a:t>
            </a:r>
            <a:endParaRPr sz="1500">
              <a:latin typeface="Amarante"/>
              <a:ea typeface="Amarante"/>
              <a:cs typeface="Amarante"/>
              <a:sym typeface="Amarante"/>
            </a:endParaRPr>
          </a:p>
        </p:txBody>
      </p:sp>
      <p:sp>
        <p:nvSpPr>
          <p:cNvPr id="672" name="Google Shape;672;p80"/>
          <p:cNvSpPr txBox="1"/>
          <p:nvPr/>
        </p:nvSpPr>
        <p:spPr>
          <a:xfrm>
            <a:off x="3046623" y="312100"/>
            <a:ext cx="2417100" cy="10620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marante"/>
              <a:buChar char="●"/>
            </a:pPr>
            <a:r>
              <a:rPr b="1" lang="hr" sz="1900">
                <a:latin typeface="Amarante"/>
                <a:ea typeface="Amarante"/>
                <a:cs typeface="Amarante"/>
                <a:sym typeface="Amarante"/>
              </a:rPr>
              <a:t>Međuratna politička emigracija</a:t>
            </a:r>
            <a:endParaRPr b="1" sz="1700">
              <a:latin typeface="Amarante"/>
              <a:ea typeface="Amarante"/>
              <a:cs typeface="Amarante"/>
              <a:sym typeface="Amarant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81"/>
          <p:cNvSpPr txBox="1"/>
          <p:nvPr>
            <p:ph type="title"/>
          </p:nvPr>
        </p:nvSpPr>
        <p:spPr>
          <a:xfrm>
            <a:off x="890884" y="384200"/>
            <a:ext cx="25200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495300" lvl="0" marL="457200" rtl="0" algn="ctr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200"/>
              <a:buFont typeface="Amarante"/>
              <a:buChar char="❖"/>
            </a:pPr>
            <a:r>
              <a:rPr b="0" i="1" lang="hr" sz="4200">
                <a:solidFill>
                  <a:srgbClr val="073763"/>
                </a:solidFill>
                <a:latin typeface="Amarante"/>
                <a:ea typeface="Amarante"/>
                <a:cs typeface="Amarante"/>
                <a:sym typeface="Amarante"/>
              </a:rPr>
              <a:t>Ciljevi</a:t>
            </a:r>
            <a:endParaRPr b="0" i="1" sz="4200">
              <a:solidFill>
                <a:srgbClr val="073763"/>
              </a:solidFill>
              <a:latin typeface="Amarante"/>
              <a:ea typeface="Amarante"/>
              <a:cs typeface="Amarante"/>
              <a:sym typeface="Amarante"/>
            </a:endParaRPr>
          </a:p>
        </p:txBody>
      </p:sp>
      <p:sp>
        <p:nvSpPr>
          <p:cNvPr id="678" name="Google Shape;678;p81"/>
          <p:cNvSpPr txBox="1"/>
          <p:nvPr>
            <p:ph idx="3" type="subTitle"/>
          </p:nvPr>
        </p:nvSpPr>
        <p:spPr>
          <a:xfrm>
            <a:off x="459750" y="1108200"/>
            <a:ext cx="8224500" cy="35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marante"/>
              <a:buChar char="●"/>
            </a:pPr>
            <a:r>
              <a:rPr lang="hr" sz="1800">
                <a:solidFill>
                  <a:srgbClr val="000000"/>
                </a:solidFill>
                <a:latin typeface="Amarante"/>
                <a:ea typeface="Amarante"/>
                <a:cs typeface="Amarante"/>
                <a:sym typeface="Amarante"/>
              </a:rPr>
              <a:t>Temeljni i zajednički cilj organizacija, skupina i pojedinaca u hrvatskoj političkoj emigraciji bilo je stvaranje suverene i samostalne hrvatske države. </a:t>
            </a:r>
            <a:endParaRPr sz="1800">
              <a:solidFill>
                <a:srgbClr val="000000"/>
              </a:solidFill>
              <a:latin typeface="Amarante"/>
              <a:ea typeface="Amarante"/>
              <a:cs typeface="Amarante"/>
              <a:sym typeface="Amarant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marante"/>
              <a:ea typeface="Amarante"/>
              <a:cs typeface="Amarante"/>
              <a:sym typeface="Amarante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marante"/>
              <a:buChar char="●"/>
            </a:pPr>
            <a:r>
              <a:rPr lang="hr" sz="1800">
                <a:solidFill>
                  <a:srgbClr val="000000"/>
                </a:solidFill>
                <a:latin typeface="Amarante"/>
                <a:ea typeface="Amarante"/>
                <a:cs typeface="Amarante"/>
                <a:sym typeface="Amarante"/>
              </a:rPr>
              <a:t>Glavno sredstvo političke borbe Hrvata u egzilu bilo je informiranje i utjecanje na javnost i političke elite zapadnih </a:t>
            </a:r>
            <a:r>
              <a:rPr lang="hr" sz="1800">
                <a:solidFill>
                  <a:srgbClr val="000000"/>
                </a:solidFill>
                <a:latin typeface="Amarante"/>
                <a:ea typeface="Amarante"/>
                <a:cs typeface="Amarante"/>
                <a:sym typeface="Amarante"/>
              </a:rPr>
              <a:t>zemalja</a:t>
            </a:r>
            <a:r>
              <a:rPr lang="hr" sz="1800">
                <a:solidFill>
                  <a:srgbClr val="000000"/>
                </a:solidFill>
                <a:latin typeface="Amarante"/>
                <a:ea typeface="Amarante"/>
                <a:cs typeface="Amarante"/>
                <a:sym typeface="Amarante"/>
              </a:rPr>
              <a:t> u cilju pridobivanja njihove podrške za stvaranje samostalne hrvatske države. </a:t>
            </a:r>
            <a:endParaRPr sz="1800">
              <a:solidFill>
                <a:srgbClr val="000000"/>
              </a:solidFill>
              <a:latin typeface="Amarante"/>
              <a:ea typeface="Amarante"/>
              <a:cs typeface="Amarante"/>
              <a:sym typeface="Amarant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marante"/>
              <a:ea typeface="Amarante"/>
              <a:cs typeface="Amarante"/>
              <a:sym typeface="Amarante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marante"/>
              <a:buChar char="●"/>
            </a:pPr>
            <a:r>
              <a:rPr lang="hr" sz="1800">
                <a:solidFill>
                  <a:srgbClr val="000000"/>
                </a:solidFill>
                <a:latin typeface="Amarante"/>
                <a:ea typeface="Amarante"/>
                <a:cs typeface="Amarante"/>
                <a:sym typeface="Amarante"/>
              </a:rPr>
              <a:t>Među</a:t>
            </a:r>
            <a:r>
              <a:rPr lang="hr" sz="1800">
                <a:solidFill>
                  <a:srgbClr val="000000"/>
                </a:solidFill>
                <a:latin typeface="Amarante"/>
                <a:ea typeface="Amarante"/>
                <a:cs typeface="Amarante"/>
                <a:sym typeface="Amarante"/>
              </a:rPr>
              <a:t> najvažnije ciljeve hrvatske političke emigracije spadao je i </a:t>
            </a:r>
            <a:r>
              <a:rPr lang="hr" sz="1800">
                <a:solidFill>
                  <a:srgbClr val="000000"/>
                </a:solidFill>
                <a:latin typeface="Amarante"/>
                <a:ea typeface="Amarante"/>
                <a:cs typeface="Amarante"/>
                <a:sym typeface="Amarante"/>
              </a:rPr>
              <a:t>razvoj</a:t>
            </a:r>
            <a:r>
              <a:rPr lang="hr" sz="1800">
                <a:solidFill>
                  <a:srgbClr val="000000"/>
                </a:solidFill>
                <a:latin typeface="Amarante"/>
                <a:ea typeface="Amarante"/>
                <a:cs typeface="Amarante"/>
                <a:sym typeface="Amarante"/>
              </a:rPr>
              <a:t> demokratske političke kulture </a:t>
            </a:r>
            <a:r>
              <a:rPr lang="hr" sz="1800">
                <a:solidFill>
                  <a:srgbClr val="000000"/>
                </a:solidFill>
                <a:latin typeface="Amarante"/>
                <a:ea typeface="Amarante"/>
                <a:cs typeface="Amarante"/>
                <a:sym typeface="Amarante"/>
              </a:rPr>
              <a:t>među</a:t>
            </a:r>
            <a:r>
              <a:rPr lang="hr" sz="1800">
                <a:solidFill>
                  <a:srgbClr val="000000"/>
                </a:solidFill>
                <a:latin typeface="Amarante"/>
                <a:ea typeface="Amarante"/>
                <a:cs typeface="Amarante"/>
                <a:sym typeface="Amarante"/>
              </a:rPr>
              <a:t> Hrvatima u egzilu. </a:t>
            </a:r>
            <a:endParaRPr sz="1800">
              <a:solidFill>
                <a:srgbClr val="000000"/>
              </a:solidFill>
              <a:latin typeface="Amarante"/>
              <a:ea typeface="Amarante"/>
              <a:cs typeface="Amarante"/>
              <a:sym typeface="Amarant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82"/>
          <p:cNvSpPr txBox="1"/>
          <p:nvPr>
            <p:ph idx="2" type="title"/>
          </p:nvPr>
        </p:nvSpPr>
        <p:spPr>
          <a:xfrm>
            <a:off x="-710175" y="169375"/>
            <a:ext cx="39051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6200">
                <a:latin typeface="Amarante"/>
                <a:ea typeface="Amarante"/>
                <a:cs typeface="Amarante"/>
                <a:sym typeface="Amarante"/>
              </a:rPr>
              <a:t>HSS</a:t>
            </a:r>
            <a:endParaRPr sz="6200">
              <a:latin typeface="Amarante"/>
              <a:ea typeface="Amarante"/>
              <a:cs typeface="Amarante"/>
              <a:sym typeface="Amarante"/>
            </a:endParaRPr>
          </a:p>
        </p:txBody>
      </p:sp>
      <p:sp>
        <p:nvSpPr>
          <p:cNvPr id="684" name="Google Shape;684;p82"/>
          <p:cNvSpPr txBox="1"/>
          <p:nvPr/>
        </p:nvSpPr>
        <p:spPr>
          <a:xfrm>
            <a:off x="53800" y="1172875"/>
            <a:ext cx="5403000" cy="43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Amarante"/>
              <a:buChar char="●"/>
            </a:pPr>
            <a:r>
              <a:rPr lang="hr" sz="1600">
                <a:latin typeface="Amarante"/>
                <a:ea typeface="Amarante"/>
                <a:cs typeface="Amarante"/>
                <a:sym typeface="Amarante"/>
              </a:rPr>
              <a:t>djelovala je u egzilu od 1945. do 1990. godine</a:t>
            </a:r>
            <a:endParaRPr sz="1600">
              <a:latin typeface="Amarante"/>
              <a:ea typeface="Amarante"/>
              <a:cs typeface="Amarante"/>
              <a:sym typeface="Amarante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Amarante"/>
              <a:buChar char="●"/>
            </a:pPr>
            <a:r>
              <a:rPr lang="hr" sz="1600">
                <a:latin typeface="Amarante"/>
                <a:ea typeface="Amarante"/>
                <a:cs typeface="Amarante"/>
                <a:sym typeface="Amarante"/>
              </a:rPr>
              <a:t>vodstvo na čelu s Vladkom Mačekom i Jurjem Krnjevićem</a:t>
            </a:r>
            <a:endParaRPr sz="1600">
              <a:latin typeface="Amarante"/>
              <a:ea typeface="Amarante"/>
              <a:cs typeface="Amarante"/>
              <a:sym typeface="Amarante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marante"/>
              <a:buChar char="○"/>
            </a:pPr>
            <a:r>
              <a:rPr lang="hr" sz="1600">
                <a:latin typeface="Amarante"/>
                <a:ea typeface="Amarante"/>
                <a:cs typeface="Amarante"/>
                <a:sym typeface="Amarante"/>
              </a:rPr>
              <a:t>r</a:t>
            </a:r>
            <a:r>
              <a:rPr lang="hr" sz="1600">
                <a:latin typeface="Amarante"/>
                <a:ea typeface="Amarante"/>
                <a:cs typeface="Amarante"/>
                <a:sym typeface="Amarante"/>
              </a:rPr>
              <a:t>ascjep vodstva 1964. godine</a:t>
            </a:r>
            <a:endParaRPr sz="1600">
              <a:latin typeface="Amarante"/>
              <a:ea typeface="Amarante"/>
              <a:cs typeface="Amarante"/>
              <a:sym typeface="Amarant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marante"/>
              <a:buChar char="●"/>
            </a:pPr>
            <a:r>
              <a:rPr lang="hr" sz="1600">
                <a:latin typeface="Amarante"/>
                <a:ea typeface="Amarante"/>
                <a:cs typeface="Amarante"/>
                <a:sym typeface="Amarante"/>
              </a:rPr>
              <a:t>Glasilo </a:t>
            </a:r>
            <a:r>
              <a:rPr i="1" lang="hr" sz="1600">
                <a:latin typeface="Amarante"/>
                <a:ea typeface="Amarante"/>
                <a:cs typeface="Amarante"/>
                <a:sym typeface="Amarante"/>
              </a:rPr>
              <a:t>"Hrvatski glas"</a:t>
            </a:r>
            <a:endParaRPr i="1" sz="1600">
              <a:latin typeface="Amarante"/>
              <a:ea typeface="Amarante"/>
              <a:cs typeface="Amarante"/>
              <a:sym typeface="Amarant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 i="1" sz="800">
              <a:latin typeface="Amarante"/>
              <a:ea typeface="Amarante"/>
              <a:cs typeface="Amarante"/>
              <a:sym typeface="Amarante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SzPts val="1600"/>
              <a:buFont typeface="Amarante"/>
              <a:buChar char="●"/>
            </a:pPr>
            <a:r>
              <a:rPr b="1" i="1" lang="hr" sz="1600" u="sng">
                <a:latin typeface="Amarante"/>
                <a:ea typeface="Amarante"/>
                <a:cs typeface="Amarante"/>
                <a:sym typeface="Amarante"/>
              </a:rPr>
              <a:t>Ideologija:</a:t>
            </a:r>
            <a:r>
              <a:rPr lang="hr" sz="1600">
                <a:latin typeface="Amarante"/>
                <a:ea typeface="Amarante"/>
                <a:cs typeface="Amarante"/>
                <a:sym typeface="Amarante"/>
              </a:rPr>
              <a:t> Naslanjajući se na učenja Stjepana Radića, stranka je u emigraciji zagovarala demokratske vrijednosti, socijalnu pravdu i republikansko uređenje, te se oštro se protivi jugoslavenskom komunističkom sustavu.</a:t>
            </a:r>
            <a:endParaRPr sz="1600">
              <a:latin typeface="Amarante"/>
              <a:ea typeface="Amarante"/>
              <a:cs typeface="Amarante"/>
              <a:sym typeface="Amarant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Amarante"/>
              <a:ea typeface="Amarante"/>
              <a:cs typeface="Amarante"/>
              <a:sym typeface="Amarante"/>
            </a:endParaRPr>
          </a:p>
          <a:p>
            <a:pPr indent="0" lvl="0" marL="457200" rtl="0" algn="l"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Amarante"/>
              <a:ea typeface="Amarante"/>
              <a:cs typeface="Amarante"/>
              <a:sym typeface="Amarante"/>
            </a:endParaRPr>
          </a:p>
        </p:txBody>
      </p:sp>
      <p:pic>
        <p:nvPicPr>
          <p:cNvPr id="685" name="Google Shape;685;p82" title="hrvatski-glas-1964-petar-stankovic-jFD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7000" y="102450"/>
            <a:ext cx="3742976" cy="4938600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82"/>
          <p:cNvSpPr txBox="1"/>
          <p:nvPr/>
        </p:nvSpPr>
        <p:spPr>
          <a:xfrm>
            <a:off x="5542900" y="4751000"/>
            <a:ext cx="1839900" cy="3387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r" sz="1000">
                <a:latin typeface="Amarante"/>
                <a:ea typeface="Amarante"/>
                <a:cs typeface="Amarante"/>
                <a:sym typeface="Amarante"/>
              </a:rPr>
              <a:t>Hrvatski</a:t>
            </a:r>
            <a:r>
              <a:rPr lang="hr" sz="1000">
                <a:solidFill>
                  <a:srgbClr val="373F50"/>
                </a:solidFill>
                <a:latin typeface="Amarante"/>
                <a:ea typeface="Amarante"/>
                <a:cs typeface="Amarante"/>
                <a:sym typeface="Amarante"/>
              </a:rPr>
              <a:t> glas 1964.</a:t>
            </a:r>
            <a:endParaRPr sz="1000">
              <a:solidFill>
                <a:srgbClr val="373F50"/>
              </a:solidFill>
              <a:latin typeface="Amarante"/>
              <a:ea typeface="Amarante"/>
              <a:cs typeface="Amarante"/>
              <a:sym typeface="Amarant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83"/>
          <p:cNvSpPr txBox="1"/>
          <p:nvPr>
            <p:ph idx="4" type="title"/>
          </p:nvPr>
        </p:nvSpPr>
        <p:spPr>
          <a:xfrm>
            <a:off x="2205600" y="407975"/>
            <a:ext cx="4732800" cy="74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hr" sz="3700">
                <a:solidFill>
                  <a:schemeClr val="dk1"/>
                </a:solidFill>
                <a:latin typeface="Amarante"/>
                <a:ea typeface="Amarante"/>
                <a:cs typeface="Amarante"/>
                <a:sym typeface="Amarante"/>
              </a:rPr>
              <a:t>Hrvatski oslobodilački pokret (HOP)</a:t>
            </a:r>
            <a:endParaRPr b="0" i="1" sz="3700">
              <a:solidFill>
                <a:schemeClr val="dk1"/>
              </a:solidFill>
              <a:latin typeface="Amarante"/>
              <a:ea typeface="Amarante"/>
              <a:cs typeface="Amarante"/>
              <a:sym typeface="Amarante"/>
            </a:endParaRPr>
          </a:p>
        </p:txBody>
      </p:sp>
      <p:sp>
        <p:nvSpPr>
          <p:cNvPr id="692" name="Google Shape;692;p83"/>
          <p:cNvSpPr txBox="1"/>
          <p:nvPr/>
        </p:nvSpPr>
        <p:spPr>
          <a:xfrm>
            <a:off x="419650" y="1667875"/>
            <a:ext cx="32616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Amarante"/>
              <a:buChar char="●"/>
            </a:pPr>
            <a:r>
              <a:rPr lang="hr" sz="1900">
                <a:latin typeface="Amarante"/>
                <a:ea typeface="Amarante"/>
                <a:cs typeface="Amarante"/>
                <a:sym typeface="Amarante"/>
              </a:rPr>
              <a:t>Bijeg iz Europe u Južnu Ameriku, Argentinu</a:t>
            </a:r>
            <a:endParaRPr sz="1900">
              <a:latin typeface="Amarante"/>
              <a:ea typeface="Amarante"/>
              <a:cs typeface="Amarante"/>
              <a:sym typeface="Amarante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Amarante"/>
              <a:buChar char="●"/>
            </a:pPr>
            <a:r>
              <a:rPr lang="hr" sz="1900">
                <a:latin typeface="Amarante"/>
                <a:ea typeface="Amarante"/>
                <a:cs typeface="Amarante"/>
                <a:sym typeface="Amarante"/>
              </a:rPr>
              <a:t>Pavelić sa svojim bližim suradnicima 8. lipnja 1956. godine osniva HOP</a:t>
            </a:r>
            <a:endParaRPr sz="1900">
              <a:latin typeface="Amarante"/>
              <a:ea typeface="Amarante"/>
              <a:cs typeface="Amarante"/>
              <a:sym typeface="Amarant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Amarante"/>
              <a:ea typeface="Amarante"/>
              <a:cs typeface="Amarante"/>
              <a:sym typeface="Amarante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marante"/>
              <a:buChar char="●"/>
            </a:pPr>
            <a:r>
              <a:rPr lang="hr" sz="1900">
                <a:solidFill>
                  <a:schemeClr val="dk1"/>
                </a:solidFill>
                <a:latin typeface="Amarante"/>
                <a:ea typeface="Amarante"/>
                <a:cs typeface="Amarante"/>
                <a:sym typeface="Amarante"/>
              </a:rPr>
              <a:t>HOP je u svojem programu bio zamišljen kao "opće hrvatska", nadstranački i demokratski pokret</a:t>
            </a:r>
            <a:endParaRPr sz="1900">
              <a:solidFill>
                <a:schemeClr val="dk1"/>
              </a:solidFill>
              <a:latin typeface="Amarante"/>
              <a:ea typeface="Amarante"/>
              <a:cs typeface="Amarante"/>
              <a:sym typeface="Amarant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Amarante"/>
              <a:ea typeface="Amarante"/>
              <a:cs typeface="Amarante"/>
              <a:sym typeface="Amarante"/>
            </a:endParaRPr>
          </a:p>
        </p:txBody>
      </p:sp>
      <p:sp>
        <p:nvSpPr>
          <p:cNvPr id="693" name="Google Shape;693;p83"/>
          <p:cNvSpPr txBox="1"/>
          <p:nvPr/>
        </p:nvSpPr>
        <p:spPr>
          <a:xfrm>
            <a:off x="5478825" y="1723425"/>
            <a:ext cx="3410400" cy="26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marante"/>
              <a:buChar char="●"/>
            </a:pPr>
            <a:r>
              <a:rPr lang="hr" sz="1800">
                <a:latin typeface="Amarante"/>
                <a:ea typeface="Amarante"/>
                <a:cs typeface="Amarante"/>
                <a:sym typeface="Amarante"/>
              </a:rPr>
              <a:t>Djelovanje preko organizacija H</a:t>
            </a:r>
            <a:r>
              <a:rPr lang="hr" sz="1800" u="sng">
                <a:latin typeface="Amarante"/>
                <a:ea typeface="Amarante"/>
                <a:cs typeface="Amarante"/>
                <a:sym typeface="Amarante"/>
              </a:rPr>
              <a:t>rvatski domobran</a:t>
            </a:r>
            <a:r>
              <a:rPr lang="hr" sz="1800">
                <a:latin typeface="Amarante"/>
                <a:ea typeface="Amarante"/>
                <a:cs typeface="Amarante"/>
                <a:sym typeface="Amarante"/>
              </a:rPr>
              <a:t> i Ujedinjeni Hrvati Njemačke</a:t>
            </a:r>
            <a:endParaRPr sz="1800">
              <a:latin typeface="Amarante"/>
              <a:ea typeface="Amarante"/>
              <a:cs typeface="Amarante"/>
              <a:sym typeface="Amarant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marante"/>
              <a:buChar char="●"/>
            </a:pPr>
            <a:r>
              <a:rPr lang="hr" sz="1800">
                <a:latin typeface="Amarante"/>
                <a:ea typeface="Amarante"/>
                <a:cs typeface="Amarante"/>
                <a:sym typeface="Amarante"/>
              </a:rPr>
              <a:t>Atentati 1957. i 1958. godine</a:t>
            </a:r>
            <a:endParaRPr sz="1800">
              <a:latin typeface="Amarante"/>
              <a:ea typeface="Amarante"/>
              <a:cs typeface="Amarante"/>
              <a:sym typeface="Amarant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marante"/>
              <a:ea typeface="Amarante"/>
              <a:cs typeface="Amarante"/>
              <a:sym typeface="Amarant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marante"/>
              <a:buChar char="●"/>
            </a:pPr>
            <a:r>
              <a:rPr lang="hr" sz="1800" u="sng">
                <a:solidFill>
                  <a:schemeClr val="dk1"/>
                </a:solidFill>
                <a:latin typeface="Amarante"/>
                <a:ea typeface="Amarante"/>
                <a:cs typeface="Amarante"/>
                <a:sym typeface="Amarante"/>
              </a:rPr>
              <a:t>HOP Reorganizacija</a:t>
            </a:r>
            <a:r>
              <a:rPr lang="hr" sz="1800">
                <a:solidFill>
                  <a:schemeClr val="dk1"/>
                </a:solidFill>
                <a:latin typeface="Amarante"/>
                <a:ea typeface="Amarante"/>
                <a:cs typeface="Amarante"/>
                <a:sym typeface="Amarante"/>
              </a:rPr>
              <a:t> - 5. siječanj 1966. godine</a:t>
            </a:r>
            <a:endParaRPr sz="1300">
              <a:solidFill>
                <a:schemeClr val="dk1"/>
              </a:solidFill>
              <a:latin typeface="Amarante"/>
              <a:ea typeface="Amarante"/>
              <a:cs typeface="Amarante"/>
              <a:sym typeface="Amarante"/>
            </a:endParaRPr>
          </a:p>
        </p:txBody>
      </p:sp>
      <p:pic>
        <p:nvPicPr>
          <p:cNvPr id="694" name="Google Shape;694;p83" title="Logo_of_the_Croatian_Liberation_Movement.svg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6475" y="1551250"/>
            <a:ext cx="1811050" cy="218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84"/>
          <p:cNvSpPr txBox="1"/>
          <p:nvPr>
            <p:ph type="title"/>
          </p:nvPr>
        </p:nvSpPr>
        <p:spPr>
          <a:xfrm>
            <a:off x="1851775" y="401000"/>
            <a:ext cx="52683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hr" sz="4100">
                <a:solidFill>
                  <a:srgbClr val="073763"/>
                </a:solidFill>
                <a:latin typeface="Amarante"/>
                <a:ea typeface="Amarante"/>
                <a:cs typeface="Amarante"/>
                <a:sym typeface="Amarante"/>
              </a:rPr>
              <a:t>Glasila HOPa</a:t>
            </a:r>
            <a:endParaRPr i="1" sz="4100">
              <a:solidFill>
                <a:srgbClr val="073763"/>
              </a:solidFill>
              <a:latin typeface="Amarante"/>
              <a:ea typeface="Amarante"/>
              <a:cs typeface="Amarante"/>
              <a:sym typeface="Amarante"/>
            </a:endParaRPr>
          </a:p>
        </p:txBody>
      </p:sp>
      <p:sp>
        <p:nvSpPr>
          <p:cNvPr id="700" name="Google Shape;700;p84"/>
          <p:cNvSpPr txBox="1"/>
          <p:nvPr>
            <p:ph idx="1" type="subTitle"/>
          </p:nvPr>
        </p:nvSpPr>
        <p:spPr>
          <a:xfrm>
            <a:off x="729700" y="1296500"/>
            <a:ext cx="7331100" cy="346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300"/>
              <a:buFont typeface="Amarante"/>
              <a:buChar char="●"/>
            </a:pPr>
            <a:r>
              <a:rPr lang="hr" sz="2100">
                <a:solidFill>
                  <a:srgbClr val="073763"/>
                </a:solidFill>
                <a:latin typeface="Amarante"/>
                <a:ea typeface="Amarante"/>
                <a:cs typeface="Amarante"/>
                <a:sym typeface="Amarante"/>
              </a:rPr>
              <a:t>Pokret je izdavao nekoliko glasila u kojima su njihovi urednici nastojali protumačiti svojim čitateljima politički program svoje stranke:</a:t>
            </a:r>
            <a:endParaRPr sz="2100">
              <a:solidFill>
                <a:srgbClr val="073763"/>
              </a:solidFill>
              <a:latin typeface="Amarante"/>
              <a:ea typeface="Amarante"/>
              <a:cs typeface="Amarante"/>
              <a:sym typeface="Amarante"/>
            </a:endParaRPr>
          </a:p>
          <a:p>
            <a:pPr indent="-374650" lvl="1" marL="914400" rtl="0" algn="ctr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300"/>
              <a:buFont typeface="Amarante"/>
              <a:buChar char="○"/>
            </a:pPr>
            <a:r>
              <a:rPr lang="hr" sz="2100">
                <a:solidFill>
                  <a:srgbClr val="073763"/>
                </a:solidFill>
                <a:latin typeface="Amarante"/>
                <a:ea typeface="Amarante"/>
                <a:cs typeface="Amarante"/>
                <a:sym typeface="Amarante"/>
              </a:rPr>
              <a:t>1. Hrvatski narod (Buenos Aries)</a:t>
            </a:r>
            <a:endParaRPr sz="2100">
              <a:solidFill>
                <a:srgbClr val="073763"/>
              </a:solidFill>
              <a:latin typeface="Amarante"/>
              <a:ea typeface="Amarante"/>
              <a:cs typeface="Amarante"/>
              <a:sym typeface="Amarante"/>
            </a:endParaRPr>
          </a:p>
          <a:p>
            <a:pPr indent="-374650" lvl="1" marL="914400" rtl="0" algn="ctr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300"/>
              <a:buFont typeface="Amarante"/>
              <a:buChar char="○"/>
            </a:pPr>
            <a:r>
              <a:rPr lang="hr" sz="2100">
                <a:solidFill>
                  <a:srgbClr val="073763"/>
                </a:solidFill>
                <a:latin typeface="Amarante"/>
                <a:ea typeface="Amarante"/>
                <a:cs typeface="Amarante"/>
                <a:sym typeface="Amarante"/>
              </a:rPr>
              <a:t>2. Nezavisna Država Hrvatska (Buenos Aries)</a:t>
            </a:r>
            <a:endParaRPr sz="2100">
              <a:solidFill>
                <a:srgbClr val="073763"/>
              </a:solidFill>
              <a:latin typeface="Amarante"/>
              <a:ea typeface="Amarante"/>
              <a:cs typeface="Amarante"/>
              <a:sym typeface="Amarante"/>
            </a:endParaRPr>
          </a:p>
          <a:p>
            <a:pPr indent="-374650" lvl="1" marL="914400" rtl="0" algn="ctr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300"/>
              <a:buFont typeface="Amarante"/>
              <a:buChar char="○"/>
            </a:pPr>
            <a:r>
              <a:rPr lang="hr" sz="2100">
                <a:solidFill>
                  <a:srgbClr val="073763"/>
                </a:solidFill>
                <a:latin typeface="Amarante"/>
                <a:ea typeface="Amarante"/>
                <a:cs typeface="Amarante"/>
                <a:sym typeface="Amarante"/>
              </a:rPr>
              <a:t>3. Hrvatska Gruda (Njemačka)</a:t>
            </a:r>
            <a:endParaRPr sz="2100">
              <a:solidFill>
                <a:srgbClr val="073763"/>
              </a:solidFill>
              <a:latin typeface="Amarante"/>
              <a:ea typeface="Amarante"/>
              <a:cs typeface="Amarante"/>
              <a:sym typeface="Amarante"/>
            </a:endParaRPr>
          </a:p>
          <a:p>
            <a:pPr indent="-374650" lvl="1" marL="914400" rtl="0" algn="ctr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300"/>
              <a:buFont typeface="Amarante"/>
              <a:buChar char="○"/>
            </a:pPr>
            <a:r>
              <a:rPr lang="hr" sz="2100">
                <a:solidFill>
                  <a:srgbClr val="073763"/>
                </a:solidFill>
                <a:latin typeface="Amarante"/>
                <a:ea typeface="Amarante"/>
                <a:cs typeface="Amarante"/>
                <a:sym typeface="Amarante"/>
              </a:rPr>
              <a:t>4. Spremnost (Australija)</a:t>
            </a:r>
            <a:endParaRPr sz="2100">
              <a:solidFill>
                <a:srgbClr val="073763"/>
              </a:solidFill>
              <a:latin typeface="Amarante"/>
              <a:ea typeface="Amarante"/>
              <a:cs typeface="Amarante"/>
              <a:sym typeface="Amarante"/>
            </a:endParaRPr>
          </a:p>
          <a:p>
            <a:pPr indent="-374650" lvl="1" marL="914400" rtl="0" algn="ctr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300"/>
              <a:buFont typeface="Amarante"/>
              <a:buChar char="○"/>
            </a:pPr>
            <a:r>
              <a:rPr lang="hr" sz="2100">
                <a:solidFill>
                  <a:srgbClr val="073763"/>
                </a:solidFill>
                <a:latin typeface="Amarante"/>
                <a:ea typeface="Amarante"/>
                <a:cs typeface="Amarante"/>
                <a:sym typeface="Amarante"/>
              </a:rPr>
              <a:t>5. Hrvatski putokazi</a:t>
            </a:r>
            <a:endParaRPr sz="2100">
              <a:solidFill>
                <a:srgbClr val="073763"/>
              </a:solidFill>
              <a:latin typeface="Amarante"/>
              <a:ea typeface="Amarante"/>
              <a:cs typeface="Amarante"/>
              <a:sym typeface="Amarant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Google Shape;705;p85" title="Begić Miron Krešimir, Hrvatski narod br. 3-198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3875" y="98575"/>
            <a:ext cx="3292149" cy="4212626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85"/>
          <p:cNvSpPr txBox="1"/>
          <p:nvPr/>
        </p:nvSpPr>
        <p:spPr>
          <a:xfrm>
            <a:off x="1452525" y="4447150"/>
            <a:ext cx="2549700" cy="5910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r" sz="1200">
                <a:solidFill>
                  <a:srgbClr val="373F50"/>
                </a:solidFill>
                <a:latin typeface="Amarante"/>
                <a:ea typeface="Amarante"/>
                <a:cs typeface="Amarante"/>
                <a:sym typeface="Amarante"/>
              </a:rPr>
              <a:t>slika 1. </a:t>
            </a:r>
            <a:r>
              <a:rPr lang="hr" sz="1200">
                <a:solidFill>
                  <a:srgbClr val="373F50"/>
                </a:solidFill>
                <a:latin typeface="Amarante"/>
                <a:ea typeface="Amarante"/>
                <a:cs typeface="Amarante"/>
                <a:sym typeface="Amarante"/>
              </a:rPr>
              <a:t>Begić Miron Krešimir: Hrvatski narod br. 3/1980.</a:t>
            </a:r>
            <a:endParaRPr sz="1200">
              <a:solidFill>
                <a:srgbClr val="373F50"/>
              </a:solidFill>
              <a:latin typeface="Amarante"/>
              <a:ea typeface="Amarante"/>
              <a:cs typeface="Amarante"/>
              <a:sym typeface="Amarante"/>
            </a:endParaRPr>
          </a:p>
        </p:txBody>
      </p:sp>
      <p:pic>
        <p:nvPicPr>
          <p:cNvPr id="707" name="Google Shape;707;p85" title="Vrančić Vjekoslav-Hrvatski narod - glasilo područnih organizacija hrvatskog oslobodilačkog pokreta br. 100-1974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5150" y="125488"/>
            <a:ext cx="3105283" cy="4158800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85"/>
          <p:cNvSpPr txBox="1"/>
          <p:nvPr/>
        </p:nvSpPr>
        <p:spPr>
          <a:xfrm>
            <a:off x="4950413" y="4330150"/>
            <a:ext cx="3000000" cy="7080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r" sz="1000">
                <a:solidFill>
                  <a:srgbClr val="373F50"/>
                </a:solidFill>
                <a:latin typeface="Amarante"/>
                <a:ea typeface="Amarante"/>
                <a:cs typeface="Amarante"/>
                <a:sym typeface="Amarante"/>
              </a:rPr>
              <a:t>slika 2. </a:t>
            </a:r>
            <a:r>
              <a:rPr lang="hr" sz="1000">
                <a:solidFill>
                  <a:srgbClr val="373F50"/>
                </a:solidFill>
                <a:latin typeface="Amarante"/>
                <a:ea typeface="Amarante"/>
                <a:cs typeface="Amarante"/>
                <a:sym typeface="Amarante"/>
              </a:rPr>
              <a:t>Vrančić Vjekoslav: Hrvatski narod - glasilo područnih organizacija hrvatskog oslobodilačkog pokreta br. 100/1974</a:t>
            </a:r>
            <a:endParaRPr sz="1000">
              <a:solidFill>
                <a:srgbClr val="373F50"/>
              </a:solidFill>
              <a:latin typeface="Amarante"/>
              <a:ea typeface="Amarante"/>
              <a:cs typeface="Amarante"/>
              <a:sym typeface="Amarant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roatia Statehood Day by Slidesgo">
  <a:themeElements>
    <a:clrScheme name="Simple Light">
      <a:dk1>
        <a:srgbClr val="FFFFFF"/>
      </a:dk1>
      <a:lt1>
        <a:srgbClr val="D9D9D9"/>
      </a:lt1>
      <a:dk2>
        <a:srgbClr val="E53132"/>
      </a:dk2>
      <a:lt2>
        <a:srgbClr val="B22626"/>
      </a:lt2>
      <a:accent1>
        <a:srgbClr val="FFE02F"/>
      </a:accent1>
      <a:accent2>
        <a:srgbClr val="0098D7"/>
      </a:accent2>
      <a:accent3>
        <a:srgbClr val="2A337E"/>
      </a:accent3>
      <a:accent4>
        <a:srgbClr val="262944"/>
      </a:accent4>
      <a:accent5>
        <a:srgbClr val="FFF3DE"/>
      </a:accent5>
      <a:accent6>
        <a:srgbClr val="EDC193"/>
      </a:accent6>
      <a:hlink>
        <a:srgbClr val="2629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roatia Statehood Day by Slidesgo">
  <a:themeElements>
    <a:clrScheme name="Simple Light">
      <a:dk1>
        <a:srgbClr val="FFFFFF"/>
      </a:dk1>
      <a:lt1>
        <a:srgbClr val="D9D9D9"/>
      </a:lt1>
      <a:dk2>
        <a:srgbClr val="E53132"/>
      </a:dk2>
      <a:lt2>
        <a:srgbClr val="B22626"/>
      </a:lt2>
      <a:accent1>
        <a:srgbClr val="FFE02F"/>
      </a:accent1>
      <a:accent2>
        <a:srgbClr val="0098D7"/>
      </a:accent2>
      <a:accent3>
        <a:srgbClr val="2A337E"/>
      </a:accent3>
      <a:accent4>
        <a:srgbClr val="262944"/>
      </a:accent4>
      <a:accent5>
        <a:srgbClr val="FFF3DE"/>
      </a:accent5>
      <a:accent6>
        <a:srgbClr val="EDC193"/>
      </a:accent6>
      <a:hlink>
        <a:srgbClr val="2629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