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4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F5BCC-C8E2-48BD-A22D-DB0188E8CFE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EDB3654-460E-41A2-B682-90245AC4F467}">
      <dgm:prSet phldrT="[Tekst]" custT="1"/>
      <dgm:spPr/>
      <dgm:t>
        <a:bodyPr/>
        <a:lstStyle/>
        <a:p>
          <a:r>
            <a:rPr lang="hr-HR" sz="2400" noProof="0" dirty="0"/>
            <a:t>Agrarni savjet</a:t>
          </a:r>
        </a:p>
        <a:p>
          <a:r>
            <a:rPr lang="hr-HR" sz="2400" noProof="0" dirty="0"/>
            <a:t>(</a:t>
          </a:r>
          <a:r>
            <a:rPr lang="hr-HR" sz="2400" noProof="0" dirty="0" err="1"/>
            <a:t>Moša</a:t>
          </a:r>
          <a:r>
            <a:rPr lang="hr-HR" sz="2400" noProof="0" dirty="0"/>
            <a:t> </a:t>
          </a:r>
          <a:r>
            <a:rPr lang="hr-HR" sz="2400" noProof="0" dirty="0" err="1"/>
            <a:t>Pijade</a:t>
          </a:r>
          <a:r>
            <a:rPr lang="hr-HR" sz="2400" noProof="0" dirty="0"/>
            <a:t>)</a:t>
          </a:r>
        </a:p>
      </dgm:t>
    </dgm:pt>
    <dgm:pt modelId="{A85D846C-3FF3-44F8-B87A-2B6DC662D7B7}" type="parTrans" cxnId="{97621724-8BF0-47AD-89FB-14BB9C92C1DF}">
      <dgm:prSet/>
      <dgm:spPr/>
      <dgm:t>
        <a:bodyPr/>
        <a:lstStyle/>
        <a:p>
          <a:endParaRPr lang="hr-HR"/>
        </a:p>
      </dgm:t>
    </dgm:pt>
    <dgm:pt modelId="{FBA9CB73-AA75-4AFB-B628-4108C2424561}" type="sibTrans" cxnId="{97621724-8BF0-47AD-89FB-14BB9C92C1DF}">
      <dgm:prSet/>
      <dgm:spPr/>
      <dgm:t>
        <a:bodyPr/>
        <a:lstStyle/>
        <a:p>
          <a:endParaRPr lang="hr-HR"/>
        </a:p>
      </dgm:t>
    </dgm:pt>
    <dgm:pt modelId="{FA20A031-2E58-4FFF-8E6C-A50E211FE31C}">
      <dgm:prSet phldrT="[Tekst]" custT="1"/>
      <dgm:spPr/>
      <dgm:t>
        <a:bodyPr/>
        <a:lstStyle/>
        <a:p>
          <a:r>
            <a:rPr lang="hr-HR" sz="2000" noProof="0" dirty="0"/>
            <a:t>Ministarstvo poljoprivrede</a:t>
          </a:r>
        </a:p>
        <a:p>
          <a:r>
            <a:rPr lang="hr-HR" sz="2000" noProof="0" dirty="0"/>
            <a:t>(</a:t>
          </a:r>
          <a:r>
            <a:rPr lang="hr-HR" sz="2000" noProof="0" dirty="0" err="1"/>
            <a:t>Vaso</a:t>
          </a:r>
          <a:r>
            <a:rPr lang="hr-HR" sz="2000" noProof="0" dirty="0"/>
            <a:t> </a:t>
          </a:r>
          <a:r>
            <a:rPr lang="hr-HR" sz="2000" noProof="0" dirty="0" err="1"/>
            <a:t>Čubrilović</a:t>
          </a:r>
          <a:r>
            <a:rPr lang="hr-HR" sz="2000" noProof="0" dirty="0"/>
            <a:t>)</a:t>
          </a:r>
        </a:p>
      </dgm:t>
    </dgm:pt>
    <dgm:pt modelId="{10C9685A-E48C-4B88-A4CC-1E207885D0C9}" type="parTrans" cxnId="{5EDAF973-A259-4A07-8686-FBE361ECEC88}">
      <dgm:prSet/>
      <dgm:spPr/>
      <dgm:t>
        <a:bodyPr/>
        <a:lstStyle/>
        <a:p>
          <a:endParaRPr lang="hr-HR"/>
        </a:p>
      </dgm:t>
    </dgm:pt>
    <dgm:pt modelId="{0845148B-4247-4269-BCD5-A47D2E53F79F}" type="sibTrans" cxnId="{5EDAF973-A259-4A07-8686-FBE361ECEC88}">
      <dgm:prSet/>
      <dgm:spPr/>
      <dgm:t>
        <a:bodyPr/>
        <a:lstStyle/>
        <a:p>
          <a:endParaRPr lang="hr-HR"/>
        </a:p>
      </dgm:t>
    </dgm:pt>
    <dgm:pt modelId="{AA119118-D456-418D-B77D-0C491EC6B080}">
      <dgm:prSet phldrT="[Tekst]" custT="1"/>
      <dgm:spPr/>
      <dgm:t>
        <a:bodyPr/>
        <a:lstStyle/>
        <a:p>
          <a:r>
            <a:rPr lang="hr-HR" sz="2000" noProof="0" dirty="0"/>
            <a:t>Ministarstvo kolonizacije</a:t>
          </a:r>
        </a:p>
        <a:p>
          <a:r>
            <a:rPr lang="hr-HR" sz="2000" noProof="0" dirty="0"/>
            <a:t>(</a:t>
          </a:r>
          <a:r>
            <a:rPr lang="hr-HR" sz="2000" noProof="0" dirty="0" err="1"/>
            <a:t>Sreten</a:t>
          </a:r>
          <a:r>
            <a:rPr lang="hr-HR" sz="2000" noProof="0" dirty="0"/>
            <a:t> </a:t>
          </a:r>
          <a:r>
            <a:rPr lang="hr-HR" sz="2000" noProof="0" dirty="0" err="1"/>
            <a:t>Vukosavljević</a:t>
          </a:r>
          <a:r>
            <a:rPr lang="hr-HR" sz="2000" noProof="0" dirty="0"/>
            <a:t>)</a:t>
          </a:r>
        </a:p>
      </dgm:t>
    </dgm:pt>
    <dgm:pt modelId="{8F5662BD-7A0C-49AA-A656-9F3766015706}" type="parTrans" cxnId="{0F9372DB-3E3D-4F12-98A1-10FA77869CD0}">
      <dgm:prSet/>
      <dgm:spPr/>
      <dgm:t>
        <a:bodyPr/>
        <a:lstStyle/>
        <a:p>
          <a:endParaRPr lang="hr-HR"/>
        </a:p>
      </dgm:t>
    </dgm:pt>
    <dgm:pt modelId="{484DB2CC-6ED8-424D-93E7-F7EC401238FC}" type="sibTrans" cxnId="{0F9372DB-3E3D-4F12-98A1-10FA77869CD0}">
      <dgm:prSet/>
      <dgm:spPr/>
      <dgm:t>
        <a:bodyPr/>
        <a:lstStyle/>
        <a:p>
          <a:endParaRPr lang="hr-HR"/>
        </a:p>
      </dgm:t>
    </dgm:pt>
    <dgm:pt modelId="{63FD213C-F52D-4D8B-B2DC-D9EDDC9A381D}">
      <dgm:prSet phldrT="[Tekst]" custT="1"/>
      <dgm:spPr/>
      <dgm:t>
        <a:bodyPr/>
        <a:lstStyle/>
        <a:p>
          <a:r>
            <a:rPr lang="hr-HR" sz="2000" noProof="0" dirty="0"/>
            <a:t>Državna poljoprivredna komisija</a:t>
          </a:r>
        </a:p>
        <a:p>
          <a:r>
            <a:rPr lang="hr-HR" sz="2000" noProof="0" dirty="0"/>
            <a:t>(Maksim </a:t>
          </a:r>
          <a:r>
            <a:rPr lang="hr-HR" sz="2000" noProof="0" dirty="0" err="1"/>
            <a:t>Goranović</a:t>
          </a:r>
          <a:r>
            <a:rPr lang="hr-HR" sz="2000" noProof="0" dirty="0"/>
            <a:t>)</a:t>
          </a:r>
        </a:p>
      </dgm:t>
    </dgm:pt>
    <dgm:pt modelId="{09D1B179-0612-40E1-B1E8-0DD769646481}" type="parTrans" cxnId="{ED6914F0-678A-469B-9E98-9BD34BC4146A}">
      <dgm:prSet/>
      <dgm:spPr/>
      <dgm:t>
        <a:bodyPr/>
        <a:lstStyle/>
        <a:p>
          <a:endParaRPr lang="hr-HR"/>
        </a:p>
      </dgm:t>
    </dgm:pt>
    <dgm:pt modelId="{C3A5E843-B252-4A87-9D3C-A7CA1E8B0F8B}" type="sibTrans" cxnId="{ED6914F0-678A-469B-9E98-9BD34BC4146A}">
      <dgm:prSet/>
      <dgm:spPr/>
      <dgm:t>
        <a:bodyPr/>
        <a:lstStyle/>
        <a:p>
          <a:endParaRPr lang="hr-HR"/>
        </a:p>
      </dgm:t>
    </dgm:pt>
    <dgm:pt modelId="{10F7F051-1754-4708-B06F-034E3837E96A}" type="pres">
      <dgm:prSet presAssocID="{E50F5BCC-C8E2-48BD-A22D-DB0188E8CF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3C32B0F-C073-4320-B67E-53A4247FD2DF}" type="pres">
      <dgm:prSet presAssocID="{EEDB3654-460E-41A2-B682-90245AC4F467}" presName="hierRoot1" presStyleCnt="0">
        <dgm:presLayoutVars>
          <dgm:hierBranch val="init"/>
        </dgm:presLayoutVars>
      </dgm:prSet>
      <dgm:spPr/>
    </dgm:pt>
    <dgm:pt modelId="{ED03D319-A582-4D0A-B206-8D93FAB0A031}" type="pres">
      <dgm:prSet presAssocID="{EEDB3654-460E-41A2-B682-90245AC4F467}" presName="rootComposite1" presStyleCnt="0"/>
      <dgm:spPr/>
    </dgm:pt>
    <dgm:pt modelId="{9E7CCDAC-5604-4515-AAA7-3F8C57CDB63A}" type="pres">
      <dgm:prSet presAssocID="{EEDB3654-460E-41A2-B682-90245AC4F467}" presName="rootText1" presStyleLbl="node0" presStyleIdx="0" presStyleCnt="1">
        <dgm:presLayoutVars>
          <dgm:chPref val="3"/>
        </dgm:presLayoutVars>
      </dgm:prSet>
      <dgm:spPr/>
    </dgm:pt>
    <dgm:pt modelId="{FA74C1F8-4087-4CBF-9BE4-A09AEF451C06}" type="pres">
      <dgm:prSet presAssocID="{EEDB3654-460E-41A2-B682-90245AC4F467}" presName="rootConnector1" presStyleLbl="node1" presStyleIdx="0" presStyleCnt="0"/>
      <dgm:spPr/>
    </dgm:pt>
    <dgm:pt modelId="{5E603BF3-2F57-4DDE-B428-9BFB580C52C4}" type="pres">
      <dgm:prSet presAssocID="{EEDB3654-460E-41A2-B682-90245AC4F467}" presName="hierChild2" presStyleCnt="0"/>
      <dgm:spPr/>
    </dgm:pt>
    <dgm:pt modelId="{87B9E7AE-1716-406D-98ED-43B082ADE501}" type="pres">
      <dgm:prSet presAssocID="{10C9685A-E48C-4B88-A4CC-1E207885D0C9}" presName="Name37" presStyleLbl="parChTrans1D2" presStyleIdx="0" presStyleCnt="3"/>
      <dgm:spPr/>
    </dgm:pt>
    <dgm:pt modelId="{638C79B6-0764-4691-A653-A364277247A7}" type="pres">
      <dgm:prSet presAssocID="{FA20A031-2E58-4FFF-8E6C-A50E211FE31C}" presName="hierRoot2" presStyleCnt="0">
        <dgm:presLayoutVars>
          <dgm:hierBranch val="init"/>
        </dgm:presLayoutVars>
      </dgm:prSet>
      <dgm:spPr/>
    </dgm:pt>
    <dgm:pt modelId="{2ACBE649-27B1-48F6-8A21-49B5859D50FE}" type="pres">
      <dgm:prSet presAssocID="{FA20A031-2E58-4FFF-8E6C-A50E211FE31C}" presName="rootComposite" presStyleCnt="0"/>
      <dgm:spPr/>
    </dgm:pt>
    <dgm:pt modelId="{714167BF-E998-468B-AAC5-D8CB0710F2B7}" type="pres">
      <dgm:prSet presAssocID="{FA20A031-2E58-4FFF-8E6C-A50E211FE31C}" presName="rootText" presStyleLbl="node2" presStyleIdx="0" presStyleCnt="3">
        <dgm:presLayoutVars>
          <dgm:chPref val="3"/>
        </dgm:presLayoutVars>
      </dgm:prSet>
      <dgm:spPr/>
    </dgm:pt>
    <dgm:pt modelId="{F06D0860-4F85-4EFB-B9C4-A5476FF327C8}" type="pres">
      <dgm:prSet presAssocID="{FA20A031-2E58-4FFF-8E6C-A50E211FE31C}" presName="rootConnector" presStyleLbl="node2" presStyleIdx="0" presStyleCnt="3"/>
      <dgm:spPr/>
    </dgm:pt>
    <dgm:pt modelId="{CBB5A54B-6A04-4008-9919-C840D54A6E4D}" type="pres">
      <dgm:prSet presAssocID="{FA20A031-2E58-4FFF-8E6C-A50E211FE31C}" presName="hierChild4" presStyleCnt="0"/>
      <dgm:spPr/>
    </dgm:pt>
    <dgm:pt modelId="{929B9079-836A-4988-9FE8-65807C3307FE}" type="pres">
      <dgm:prSet presAssocID="{FA20A031-2E58-4FFF-8E6C-A50E211FE31C}" presName="hierChild5" presStyleCnt="0"/>
      <dgm:spPr/>
    </dgm:pt>
    <dgm:pt modelId="{8AF67EFF-7091-404C-BFDA-EA276E88EF29}" type="pres">
      <dgm:prSet presAssocID="{8F5662BD-7A0C-49AA-A656-9F3766015706}" presName="Name37" presStyleLbl="parChTrans1D2" presStyleIdx="1" presStyleCnt="3"/>
      <dgm:spPr/>
    </dgm:pt>
    <dgm:pt modelId="{772C86E5-276A-46B4-A797-1AB2F2BEF1CD}" type="pres">
      <dgm:prSet presAssocID="{AA119118-D456-418D-B77D-0C491EC6B080}" presName="hierRoot2" presStyleCnt="0">
        <dgm:presLayoutVars>
          <dgm:hierBranch val="init"/>
        </dgm:presLayoutVars>
      </dgm:prSet>
      <dgm:spPr/>
    </dgm:pt>
    <dgm:pt modelId="{DFD7782A-F7A7-427A-864E-B8001804CE23}" type="pres">
      <dgm:prSet presAssocID="{AA119118-D456-418D-B77D-0C491EC6B080}" presName="rootComposite" presStyleCnt="0"/>
      <dgm:spPr/>
    </dgm:pt>
    <dgm:pt modelId="{57287B1D-0AD8-41CF-B6E9-FAEBA8F89C5D}" type="pres">
      <dgm:prSet presAssocID="{AA119118-D456-418D-B77D-0C491EC6B080}" presName="rootText" presStyleLbl="node2" presStyleIdx="1" presStyleCnt="3">
        <dgm:presLayoutVars>
          <dgm:chPref val="3"/>
        </dgm:presLayoutVars>
      </dgm:prSet>
      <dgm:spPr/>
    </dgm:pt>
    <dgm:pt modelId="{2D807320-BD06-455F-A926-7DBCDF65A005}" type="pres">
      <dgm:prSet presAssocID="{AA119118-D456-418D-B77D-0C491EC6B080}" presName="rootConnector" presStyleLbl="node2" presStyleIdx="1" presStyleCnt="3"/>
      <dgm:spPr/>
    </dgm:pt>
    <dgm:pt modelId="{F3BE7964-76A1-4520-BB39-D49E4DB4740B}" type="pres">
      <dgm:prSet presAssocID="{AA119118-D456-418D-B77D-0C491EC6B080}" presName="hierChild4" presStyleCnt="0"/>
      <dgm:spPr/>
    </dgm:pt>
    <dgm:pt modelId="{CC0BC251-5318-4E4B-BE4B-A1EB152290A5}" type="pres">
      <dgm:prSet presAssocID="{AA119118-D456-418D-B77D-0C491EC6B080}" presName="hierChild5" presStyleCnt="0"/>
      <dgm:spPr/>
    </dgm:pt>
    <dgm:pt modelId="{A16F400C-FAE4-46EE-A887-F0B08BE73836}" type="pres">
      <dgm:prSet presAssocID="{09D1B179-0612-40E1-B1E8-0DD769646481}" presName="Name37" presStyleLbl="parChTrans1D2" presStyleIdx="2" presStyleCnt="3"/>
      <dgm:spPr/>
    </dgm:pt>
    <dgm:pt modelId="{1C3D3812-CFBB-45C3-B4F2-9EB436244142}" type="pres">
      <dgm:prSet presAssocID="{63FD213C-F52D-4D8B-B2DC-D9EDDC9A381D}" presName="hierRoot2" presStyleCnt="0">
        <dgm:presLayoutVars>
          <dgm:hierBranch val="init"/>
        </dgm:presLayoutVars>
      </dgm:prSet>
      <dgm:spPr/>
    </dgm:pt>
    <dgm:pt modelId="{215FE69A-D01D-4ACA-A70C-C18451EE83D3}" type="pres">
      <dgm:prSet presAssocID="{63FD213C-F52D-4D8B-B2DC-D9EDDC9A381D}" presName="rootComposite" presStyleCnt="0"/>
      <dgm:spPr/>
    </dgm:pt>
    <dgm:pt modelId="{678B0368-F122-40C6-87FA-0D7FBEBBBF71}" type="pres">
      <dgm:prSet presAssocID="{63FD213C-F52D-4D8B-B2DC-D9EDDC9A381D}" presName="rootText" presStyleLbl="node2" presStyleIdx="2" presStyleCnt="3">
        <dgm:presLayoutVars>
          <dgm:chPref val="3"/>
        </dgm:presLayoutVars>
      </dgm:prSet>
      <dgm:spPr/>
    </dgm:pt>
    <dgm:pt modelId="{7F21B217-47F7-43BA-94BD-E73B3B652EAF}" type="pres">
      <dgm:prSet presAssocID="{63FD213C-F52D-4D8B-B2DC-D9EDDC9A381D}" presName="rootConnector" presStyleLbl="node2" presStyleIdx="2" presStyleCnt="3"/>
      <dgm:spPr/>
    </dgm:pt>
    <dgm:pt modelId="{742B348E-B876-4248-95B1-C3B1A6D8A213}" type="pres">
      <dgm:prSet presAssocID="{63FD213C-F52D-4D8B-B2DC-D9EDDC9A381D}" presName="hierChild4" presStyleCnt="0"/>
      <dgm:spPr/>
    </dgm:pt>
    <dgm:pt modelId="{EB87D9A9-F818-4851-84AF-3E98F8B6C90E}" type="pres">
      <dgm:prSet presAssocID="{63FD213C-F52D-4D8B-B2DC-D9EDDC9A381D}" presName="hierChild5" presStyleCnt="0"/>
      <dgm:spPr/>
    </dgm:pt>
    <dgm:pt modelId="{50E06FE0-0744-4E78-8523-37DDB5018DE1}" type="pres">
      <dgm:prSet presAssocID="{EEDB3654-460E-41A2-B682-90245AC4F467}" presName="hierChild3" presStyleCnt="0"/>
      <dgm:spPr/>
    </dgm:pt>
  </dgm:ptLst>
  <dgm:cxnLst>
    <dgm:cxn modelId="{97621724-8BF0-47AD-89FB-14BB9C92C1DF}" srcId="{E50F5BCC-C8E2-48BD-A22D-DB0188E8CFE4}" destId="{EEDB3654-460E-41A2-B682-90245AC4F467}" srcOrd="0" destOrd="0" parTransId="{A85D846C-3FF3-44F8-B87A-2B6DC662D7B7}" sibTransId="{FBA9CB73-AA75-4AFB-B628-4108C2424561}"/>
    <dgm:cxn modelId="{39752D37-F649-4D90-8FAE-9C377063942D}" type="presOf" srcId="{09D1B179-0612-40E1-B1E8-0DD769646481}" destId="{A16F400C-FAE4-46EE-A887-F0B08BE73836}" srcOrd="0" destOrd="0" presId="urn:microsoft.com/office/officeart/2005/8/layout/orgChart1"/>
    <dgm:cxn modelId="{FDB4F062-2B1A-477E-806C-B3750AC1B669}" type="presOf" srcId="{EEDB3654-460E-41A2-B682-90245AC4F467}" destId="{9E7CCDAC-5604-4515-AAA7-3F8C57CDB63A}" srcOrd="0" destOrd="0" presId="urn:microsoft.com/office/officeart/2005/8/layout/orgChart1"/>
    <dgm:cxn modelId="{574FF567-6723-463F-BF43-E1C0985ACA47}" type="presOf" srcId="{8F5662BD-7A0C-49AA-A656-9F3766015706}" destId="{8AF67EFF-7091-404C-BFDA-EA276E88EF29}" srcOrd="0" destOrd="0" presId="urn:microsoft.com/office/officeart/2005/8/layout/orgChart1"/>
    <dgm:cxn modelId="{5EDAF973-A259-4A07-8686-FBE361ECEC88}" srcId="{EEDB3654-460E-41A2-B682-90245AC4F467}" destId="{FA20A031-2E58-4FFF-8E6C-A50E211FE31C}" srcOrd="0" destOrd="0" parTransId="{10C9685A-E48C-4B88-A4CC-1E207885D0C9}" sibTransId="{0845148B-4247-4269-BCD5-A47D2E53F79F}"/>
    <dgm:cxn modelId="{24069977-7263-47DB-9FBC-E086117A17C9}" type="presOf" srcId="{63FD213C-F52D-4D8B-B2DC-D9EDDC9A381D}" destId="{7F21B217-47F7-43BA-94BD-E73B3B652EAF}" srcOrd="1" destOrd="0" presId="urn:microsoft.com/office/officeart/2005/8/layout/orgChart1"/>
    <dgm:cxn modelId="{4FB0277A-E332-44BA-8695-6716463D90BD}" type="presOf" srcId="{FA20A031-2E58-4FFF-8E6C-A50E211FE31C}" destId="{F06D0860-4F85-4EFB-B9C4-A5476FF327C8}" srcOrd="1" destOrd="0" presId="urn:microsoft.com/office/officeart/2005/8/layout/orgChart1"/>
    <dgm:cxn modelId="{BA0CCA83-CFF0-4419-B62E-9ED2DEDE267B}" type="presOf" srcId="{FA20A031-2E58-4FFF-8E6C-A50E211FE31C}" destId="{714167BF-E998-468B-AAC5-D8CB0710F2B7}" srcOrd="0" destOrd="0" presId="urn:microsoft.com/office/officeart/2005/8/layout/orgChart1"/>
    <dgm:cxn modelId="{B849AC95-2B6D-4B36-9C68-0DCDE41D9096}" type="presOf" srcId="{10C9685A-E48C-4B88-A4CC-1E207885D0C9}" destId="{87B9E7AE-1716-406D-98ED-43B082ADE501}" srcOrd="0" destOrd="0" presId="urn:microsoft.com/office/officeart/2005/8/layout/orgChart1"/>
    <dgm:cxn modelId="{68F5BB98-96ED-4306-8CC6-ED142719BF09}" type="presOf" srcId="{AA119118-D456-418D-B77D-0C491EC6B080}" destId="{2D807320-BD06-455F-A926-7DBCDF65A005}" srcOrd="1" destOrd="0" presId="urn:microsoft.com/office/officeart/2005/8/layout/orgChart1"/>
    <dgm:cxn modelId="{AEF621A3-CA64-4496-BB68-7FA0947DC074}" type="presOf" srcId="{EEDB3654-460E-41A2-B682-90245AC4F467}" destId="{FA74C1F8-4087-4CBF-9BE4-A09AEF451C06}" srcOrd="1" destOrd="0" presId="urn:microsoft.com/office/officeart/2005/8/layout/orgChart1"/>
    <dgm:cxn modelId="{0449FAB7-DCDB-44C0-B4ED-9744883238A6}" type="presOf" srcId="{AA119118-D456-418D-B77D-0C491EC6B080}" destId="{57287B1D-0AD8-41CF-B6E9-FAEBA8F89C5D}" srcOrd="0" destOrd="0" presId="urn:microsoft.com/office/officeart/2005/8/layout/orgChart1"/>
    <dgm:cxn modelId="{F7CCB6D4-5744-440F-B97B-D05673CF2555}" type="presOf" srcId="{63FD213C-F52D-4D8B-B2DC-D9EDDC9A381D}" destId="{678B0368-F122-40C6-87FA-0D7FBEBBBF71}" srcOrd="0" destOrd="0" presId="urn:microsoft.com/office/officeart/2005/8/layout/orgChart1"/>
    <dgm:cxn modelId="{0F9372DB-3E3D-4F12-98A1-10FA77869CD0}" srcId="{EEDB3654-460E-41A2-B682-90245AC4F467}" destId="{AA119118-D456-418D-B77D-0C491EC6B080}" srcOrd="1" destOrd="0" parTransId="{8F5662BD-7A0C-49AA-A656-9F3766015706}" sibTransId="{484DB2CC-6ED8-424D-93E7-F7EC401238FC}"/>
    <dgm:cxn modelId="{2043FCDD-3804-4A50-B0B3-4D95BBC115C3}" type="presOf" srcId="{E50F5BCC-C8E2-48BD-A22D-DB0188E8CFE4}" destId="{10F7F051-1754-4708-B06F-034E3837E96A}" srcOrd="0" destOrd="0" presId="urn:microsoft.com/office/officeart/2005/8/layout/orgChart1"/>
    <dgm:cxn modelId="{ED6914F0-678A-469B-9E98-9BD34BC4146A}" srcId="{EEDB3654-460E-41A2-B682-90245AC4F467}" destId="{63FD213C-F52D-4D8B-B2DC-D9EDDC9A381D}" srcOrd="2" destOrd="0" parTransId="{09D1B179-0612-40E1-B1E8-0DD769646481}" sibTransId="{C3A5E843-B252-4A87-9D3C-A7CA1E8B0F8B}"/>
    <dgm:cxn modelId="{A1487B7A-C412-42A8-8CA4-D7E9C6CC8785}" type="presParOf" srcId="{10F7F051-1754-4708-B06F-034E3837E96A}" destId="{53C32B0F-C073-4320-B67E-53A4247FD2DF}" srcOrd="0" destOrd="0" presId="urn:microsoft.com/office/officeart/2005/8/layout/orgChart1"/>
    <dgm:cxn modelId="{C0580ADE-A460-43D7-9DF4-74F65FEFB3DB}" type="presParOf" srcId="{53C32B0F-C073-4320-B67E-53A4247FD2DF}" destId="{ED03D319-A582-4D0A-B206-8D93FAB0A031}" srcOrd="0" destOrd="0" presId="urn:microsoft.com/office/officeart/2005/8/layout/orgChart1"/>
    <dgm:cxn modelId="{7ECC1DDE-7F30-46DD-B0A1-CFEF60B52F87}" type="presParOf" srcId="{ED03D319-A582-4D0A-B206-8D93FAB0A031}" destId="{9E7CCDAC-5604-4515-AAA7-3F8C57CDB63A}" srcOrd="0" destOrd="0" presId="urn:microsoft.com/office/officeart/2005/8/layout/orgChart1"/>
    <dgm:cxn modelId="{3FD7CA8A-BAB1-437B-B8A9-4716D1504FA3}" type="presParOf" srcId="{ED03D319-A582-4D0A-B206-8D93FAB0A031}" destId="{FA74C1F8-4087-4CBF-9BE4-A09AEF451C06}" srcOrd="1" destOrd="0" presId="urn:microsoft.com/office/officeart/2005/8/layout/orgChart1"/>
    <dgm:cxn modelId="{33908BBD-68E6-4066-90A1-307E93E01ADC}" type="presParOf" srcId="{53C32B0F-C073-4320-B67E-53A4247FD2DF}" destId="{5E603BF3-2F57-4DDE-B428-9BFB580C52C4}" srcOrd="1" destOrd="0" presId="urn:microsoft.com/office/officeart/2005/8/layout/orgChart1"/>
    <dgm:cxn modelId="{1F7AABC1-592B-4DFE-B60D-6F656C5C9652}" type="presParOf" srcId="{5E603BF3-2F57-4DDE-B428-9BFB580C52C4}" destId="{87B9E7AE-1716-406D-98ED-43B082ADE501}" srcOrd="0" destOrd="0" presId="urn:microsoft.com/office/officeart/2005/8/layout/orgChart1"/>
    <dgm:cxn modelId="{69822C9A-73E3-4BEB-B015-4EEC32536671}" type="presParOf" srcId="{5E603BF3-2F57-4DDE-B428-9BFB580C52C4}" destId="{638C79B6-0764-4691-A653-A364277247A7}" srcOrd="1" destOrd="0" presId="urn:microsoft.com/office/officeart/2005/8/layout/orgChart1"/>
    <dgm:cxn modelId="{C0D79023-75CF-47E8-A693-5167FBAE4BB3}" type="presParOf" srcId="{638C79B6-0764-4691-A653-A364277247A7}" destId="{2ACBE649-27B1-48F6-8A21-49B5859D50FE}" srcOrd="0" destOrd="0" presId="urn:microsoft.com/office/officeart/2005/8/layout/orgChart1"/>
    <dgm:cxn modelId="{FD1AB7D3-8ED0-41B2-BD24-6C6FFE9CF6EE}" type="presParOf" srcId="{2ACBE649-27B1-48F6-8A21-49B5859D50FE}" destId="{714167BF-E998-468B-AAC5-D8CB0710F2B7}" srcOrd="0" destOrd="0" presId="urn:microsoft.com/office/officeart/2005/8/layout/orgChart1"/>
    <dgm:cxn modelId="{34BB5035-D40C-4215-A6A5-1C4254F940C5}" type="presParOf" srcId="{2ACBE649-27B1-48F6-8A21-49B5859D50FE}" destId="{F06D0860-4F85-4EFB-B9C4-A5476FF327C8}" srcOrd="1" destOrd="0" presId="urn:microsoft.com/office/officeart/2005/8/layout/orgChart1"/>
    <dgm:cxn modelId="{81A78EA1-4297-442F-A143-48046CB180AA}" type="presParOf" srcId="{638C79B6-0764-4691-A653-A364277247A7}" destId="{CBB5A54B-6A04-4008-9919-C840D54A6E4D}" srcOrd="1" destOrd="0" presId="urn:microsoft.com/office/officeart/2005/8/layout/orgChart1"/>
    <dgm:cxn modelId="{2F16609E-8429-4430-BB54-61238D76393D}" type="presParOf" srcId="{638C79B6-0764-4691-A653-A364277247A7}" destId="{929B9079-836A-4988-9FE8-65807C3307FE}" srcOrd="2" destOrd="0" presId="urn:microsoft.com/office/officeart/2005/8/layout/orgChart1"/>
    <dgm:cxn modelId="{00F714B1-C7C5-43BD-B659-08926DC110EF}" type="presParOf" srcId="{5E603BF3-2F57-4DDE-B428-9BFB580C52C4}" destId="{8AF67EFF-7091-404C-BFDA-EA276E88EF29}" srcOrd="2" destOrd="0" presId="urn:microsoft.com/office/officeart/2005/8/layout/orgChart1"/>
    <dgm:cxn modelId="{90B8553A-9E30-43B8-BA76-590CE1E20F12}" type="presParOf" srcId="{5E603BF3-2F57-4DDE-B428-9BFB580C52C4}" destId="{772C86E5-276A-46B4-A797-1AB2F2BEF1CD}" srcOrd="3" destOrd="0" presId="urn:microsoft.com/office/officeart/2005/8/layout/orgChart1"/>
    <dgm:cxn modelId="{9C8D1ABE-5DBE-4DEB-93DA-321A64CDAF70}" type="presParOf" srcId="{772C86E5-276A-46B4-A797-1AB2F2BEF1CD}" destId="{DFD7782A-F7A7-427A-864E-B8001804CE23}" srcOrd="0" destOrd="0" presId="urn:microsoft.com/office/officeart/2005/8/layout/orgChart1"/>
    <dgm:cxn modelId="{0B2085C5-83E4-4D3B-9EE0-DCB5C6B4AB64}" type="presParOf" srcId="{DFD7782A-F7A7-427A-864E-B8001804CE23}" destId="{57287B1D-0AD8-41CF-B6E9-FAEBA8F89C5D}" srcOrd="0" destOrd="0" presId="urn:microsoft.com/office/officeart/2005/8/layout/orgChart1"/>
    <dgm:cxn modelId="{0B4A00B8-6941-4B8C-9CF3-1DD4561E26F9}" type="presParOf" srcId="{DFD7782A-F7A7-427A-864E-B8001804CE23}" destId="{2D807320-BD06-455F-A926-7DBCDF65A005}" srcOrd="1" destOrd="0" presId="urn:microsoft.com/office/officeart/2005/8/layout/orgChart1"/>
    <dgm:cxn modelId="{C0AC71AB-1699-4CEC-BDA5-13202E5F754F}" type="presParOf" srcId="{772C86E5-276A-46B4-A797-1AB2F2BEF1CD}" destId="{F3BE7964-76A1-4520-BB39-D49E4DB4740B}" srcOrd="1" destOrd="0" presId="urn:microsoft.com/office/officeart/2005/8/layout/orgChart1"/>
    <dgm:cxn modelId="{9CA1FDE0-1074-4DD6-9404-51ED77678791}" type="presParOf" srcId="{772C86E5-276A-46B4-A797-1AB2F2BEF1CD}" destId="{CC0BC251-5318-4E4B-BE4B-A1EB152290A5}" srcOrd="2" destOrd="0" presId="urn:microsoft.com/office/officeart/2005/8/layout/orgChart1"/>
    <dgm:cxn modelId="{CD6FA2FF-87D1-41FA-BDC0-CD1DEAEB8D5F}" type="presParOf" srcId="{5E603BF3-2F57-4DDE-B428-9BFB580C52C4}" destId="{A16F400C-FAE4-46EE-A887-F0B08BE73836}" srcOrd="4" destOrd="0" presId="urn:microsoft.com/office/officeart/2005/8/layout/orgChart1"/>
    <dgm:cxn modelId="{A0A4972D-8C83-48AD-9365-73256F3BBF14}" type="presParOf" srcId="{5E603BF3-2F57-4DDE-B428-9BFB580C52C4}" destId="{1C3D3812-CFBB-45C3-B4F2-9EB436244142}" srcOrd="5" destOrd="0" presId="urn:microsoft.com/office/officeart/2005/8/layout/orgChart1"/>
    <dgm:cxn modelId="{51BDB271-5330-4CBD-AD20-F8061FEEF1E8}" type="presParOf" srcId="{1C3D3812-CFBB-45C3-B4F2-9EB436244142}" destId="{215FE69A-D01D-4ACA-A70C-C18451EE83D3}" srcOrd="0" destOrd="0" presId="urn:microsoft.com/office/officeart/2005/8/layout/orgChart1"/>
    <dgm:cxn modelId="{8194E22D-1A03-49A8-843E-F17CCCC2470E}" type="presParOf" srcId="{215FE69A-D01D-4ACA-A70C-C18451EE83D3}" destId="{678B0368-F122-40C6-87FA-0D7FBEBBBF71}" srcOrd="0" destOrd="0" presId="urn:microsoft.com/office/officeart/2005/8/layout/orgChart1"/>
    <dgm:cxn modelId="{94338776-3130-466D-A534-FC7467721DE3}" type="presParOf" srcId="{215FE69A-D01D-4ACA-A70C-C18451EE83D3}" destId="{7F21B217-47F7-43BA-94BD-E73B3B652EAF}" srcOrd="1" destOrd="0" presId="urn:microsoft.com/office/officeart/2005/8/layout/orgChart1"/>
    <dgm:cxn modelId="{1494E043-8B63-4D6D-8941-BDDC5FC512FC}" type="presParOf" srcId="{1C3D3812-CFBB-45C3-B4F2-9EB436244142}" destId="{742B348E-B876-4248-95B1-C3B1A6D8A213}" srcOrd="1" destOrd="0" presId="urn:microsoft.com/office/officeart/2005/8/layout/orgChart1"/>
    <dgm:cxn modelId="{34360C10-7652-4354-99C5-D8768522EA07}" type="presParOf" srcId="{1C3D3812-CFBB-45C3-B4F2-9EB436244142}" destId="{EB87D9A9-F818-4851-84AF-3E98F8B6C90E}" srcOrd="2" destOrd="0" presId="urn:microsoft.com/office/officeart/2005/8/layout/orgChart1"/>
    <dgm:cxn modelId="{E6644418-D5C8-4B8F-A637-1770E63F83E5}" type="presParOf" srcId="{53C32B0F-C073-4320-B67E-53A4247FD2DF}" destId="{50E06FE0-0744-4E78-8523-37DDB5018D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5D741E-04D8-4896-8C9E-E5F0C126277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0083F9E-349B-4899-B9FF-CE881035E376}">
      <dgm:prSet phldrT="[Tekst]" custT="1"/>
      <dgm:spPr/>
      <dgm:t>
        <a:bodyPr/>
        <a:lstStyle/>
        <a:p>
          <a:r>
            <a:rPr lang="hr-HR" sz="1600" noProof="0" dirty="0"/>
            <a:t>Ministarstvo poljoprivrede i šumarstva Hrvatske</a:t>
          </a:r>
        </a:p>
      </dgm:t>
    </dgm:pt>
    <dgm:pt modelId="{19D875A3-59ED-4462-AA3B-87EBC099B235}" type="parTrans" cxnId="{555CEE33-BD81-45FA-92BF-4612674FBD94}">
      <dgm:prSet/>
      <dgm:spPr/>
      <dgm:t>
        <a:bodyPr/>
        <a:lstStyle/>
        <a:p>
          <a:endParaRPr lang="hr-HR"/>
        </a:p>
      </dgm:t>
    </dgm:pt>
    <dgm:pt modelId="{C8F4D441-AD4F-459E-8944-22D664990F49}" type="sibTrans" cxnId="{555CEE33-BD81-45FA-92BF-4612674FBD94}">
      <dgm:prSet/>
      <dgm:spPr/>
      <dgm:t>
        <a:bodyPr/>
        <a:lstStyle/>
        <a:p>
          <a:endParaRPr lang="hr-HR"/>
        </a:p>
      </dgm:t>
    </dgm:pt>
    <dgm:pt modelId="{2B75B55B-35E6-447F-B483-2255AEB1E149}">
      <dgm:prSet phldrT="[Tekst]" custT="1"/>
      <dgm:spPr/>
      <dgm:t>
        <a:bodyPr/>
        <a:lstStyle/>
        <a:p>
          <a:r>
            <a:rPr lang="hr-HR" sz="1800" noProof="0" dirty="0"/>
            <a:t>Odjel za agrarnu reformu i kolonizaciju</a:t>
          </a:r>
        </a:p>
      </dgm:t>
    </dgm:pt>
    <dgm:pt modelId="{1CD4BF86-A5A2-4787-B49E-3159843CB7E9}" type="parTrans" cxnId="{AEA87B7B-41A8-47C6-9BE2-E698B9CB51FE}">
      <dgm:prSet/>
      <dgm:spPr/>
      <dgm:t>
        <a:bodyPr/>
        <a:lstStyle/>
        <a:p>
          <a:endParaRPr lang="hr-HR"/>
        </a:p>
      </dgm:t>
    </dgm:pt>
    <dgm:pt modelId="{6EE153ED-F099-4441-A0B1-F2B691D6E2FF}" type="sibTrans" cxnId="{AEA87B7B-41A8-47C6-9BE2-E698B9CB51FE}">
      <dgm:prSet/>
      <dgm:spPr/>
      <dgm:t>
        <a:bodyPr/>
        <a:lstStyle/>
        <a:p>
          <a:endParaRPr lang="hr-HR"/>
        </a:p>
      </dgm:t>
    </dgm:pt>
    <dgm:pt modelId="{434FAAC6-8D30-4947-981B-0784CFFFE674}">
      <dgm:prSet custT="1"/>
      <dgm:spPr/>
      <dgm:t>
        <a:bodyPr/>
        <a:lstStyle/>
        <a:p>
          <a:r>
            <a:rPr lang="hr-HR" sz="1800" noProof="0" dirty="0"/>
            <a:t>Komisija za provedbu kolonizacije Slavonije</a:t>
          </a:r>
        </a:p>
      </dgm:t>
    </dgm:pt>
    <dgm:pt modelId="{06CE5C3D-7B00-48AB-9536-183B706A2E75}" type="parTrans" cxnId="{40CF2472-632F-43BB-BB87-BC1B629B1A6B}">
      <dgm:prSet/>
      <dgm:spPr/>
      <dgm:t>
        <a:bodyPr/>
        <a:lstStyle/>
        <a:p>
          <a:endParaRPr lang="hr-HR"/>
        </a:p>
      </dgm:t>
    </dgm:pt>
    <dgm:pt modelId="{D7467FFB-5EAF-44FA-9E84-C2ECD288EDEA}" type="sibTrans" cxnId="{40CF2472-632F-43BB-BB87-BC1B629B1A6B}">
      <dgm:prSet/>
      <dgm:spPr/>
      <dgm:t>
        <a:bodyPr/>
        <a:lstStyle/>
        <a:p>
          <a:endParaRPr lang="hr-HR"/>
        </a:p>
      </dgm:t>
    </dgm:pt>
    <dgm:pt modelId="{BE5A51EA-FD69-4AC8-A17E-508B88835F2A}">
      <dgm:prSet custT="1"/>
      <dgm:spPr/>
      <dgm:t>
        <a:bodyPr/>
        <a:lstStyle/>
        <a:p>
          <a:r>
            <a:rPr lang="hr-HR" sz="1700" noProof="0" dirty="0"/>
            <a:t>Komisija za preseljenje kolonista iz Hrvatske u Vojvodinu</a:t>
          </a:r>
        </a:p>
      </dgm:t>
    </dgm:pt>
    <dgm:pt modelId="{B554C10B-D9AF-4100-921F-FC0FF0703ECF}" type="parTrans" cxnId="{BFFA10EF-806B-4A3F-B42A-82BD78C7FDA9}">
      <dgm:prSet/>
      <dgm:spPr/>
      <dgm:t>
        <a:bodyPr/>
        <a:lstStyle/>
        <a:p>
          <a:endParaRPr lang="hr-HR"/>
        </a:p>
      </dgm:t>
    </dgm:pt>
    <dgm:pt modelId="{C479A84F-D450-4F4B-9738-DE0CC403CC91}" type="sibTrans" cxnId="{BFFA10EF-806B-4A3F-B42A-82BD78C7FDA9}">
      <dgm:prSet/>
      <dgm:spPr/>
      <dgm:t>
        <a:bodyPr/>
        <a:lstStyle/>
        <a:p>
          <a:endParaRPr lang="hr-HR"/>
        </a:p>
      </dgm:t>
    </dgm:pt>
    <dgm:pt modelId="{92C4C2A6-02B7-4232-BC5F-A1EF4D8B4B81}">
      <dgm:prSet custT="1"/>
      <dgm:spPr/>
      <dgm:t>
        <a:bodyPr/>
        <a:lstStyle/>
        <a:p>
          <a:r>
            <a:rPr lang="hr-HR" sz="1800" noProof="0" dirty="0"/>
            <a:t>Okružne komisije u Daruvaru, Osijeku  Slavonskom Brodu</a:t>
          </a:r>
        </a:p>
      </dgm:t>
    </dgm:pt>
    <dgm:pt modelId="{08DC28B8-B0D6-4AAA-ACCA-F2DD1A9D0F27}" type="parTrans" cxnId="{293497C9-2CDD-4689-BEBA-117CB3D9BC71}">
      <dgm:prSet/>
      <dgm:spPr/>
      <dgm:t>
        <a:bodyPr/>
        <a:lstStyle/>
        <a:p>
          <a:endParaRPr lang="hr-HR"/>
        </a:p>
      </dgm:t>
    </dgm:pt>
    <dgm:pt modelId="{D442323B-54ED-4F89-8F4B-D2A967A839DC}" type="sibTrans" cxnId="{293497C9-2CDD-4689-BEBA-117CB3D9BC71}">
      <dgm:prSet/>
      <dgm:spPr/>
      <dgm:t>
        <a:bodyPr/>
        <a:lstStyle/>
        <a:p>
          <a:endParaRPr lang="hr-HR"/>
        </a:p>
      </dgm:t>
    </dgm:pt>
    <dgm:pt modelId="{C43D62EE-E0D9-4B4A-94B1-314DD6CBA4E5}" type="pres">
      <dgm:prSet presAssocID="{785D741E-04D8-4896-8C9E-E5F0C12627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DC2890-085D-42EA-A8E2-25655246A4F8}" type="pres">
      <dgm:prSet presAssocID="{60083F9E-349B-4899-B9FF-CE881035E376}" presName="hierRoot1" presStyleCnt="0">
        <dgm:presLayoutVars>
          <dgm:hierBranch val="init"/>
        </dgm:presLayoutVars>
      </dgm:prSet>
      <dgm:spPr/>
    </dgm:pt>
    <dgm:pt modelId="{6E5CE34B-BA40-45FE-9774-C91C51085091}" type="pres">
      <dgm:prSet presAssocID="{60083F9E-349B-4899-B9FF-CE881035E376}" presName="rootComposite1" presStyleCnt="0"/>
      <dgm:spPr/>
    </dgm:pt>
    <dgm:pt modelId="{752143DE-BB2B-4407-BE9F-D7964D9EB969}" type="pres">
      <dgm:prSet presAssocID="{60083F9E-349B-4899-B9FF-CE881035E376}" presName="rootText1" presStyleLbl="node0" presStyleIdx="0" presStyleCnt="1" custScaleX="133100" custScaleY="133100" custLinFactNeighborX="10527" custLinFactNeighborY="2573">
        <dgm:presLayoutVars>
          <dgm:chPref val="3"/>
        </dgm:presLayoutVars>
      </dgm:prSet>
      <dgm:spPr/>
    </dgm:pt>
    <dgm:pt modelId="{71D659B8-2D36-4AFC-892D-9849DE9CA99B}" type="pres">
      <dgm:prSet presAssocID="{60083F9E-349B-4899-B9FF-CE881035E376}" presName="rootConnector1" presStyleLbl="node1" presStyleIdx="0" presStyleCnt="0"/>
      <dgm:spPr/>
    </dgm:pt>
    <dgm:pt modelId="{5A15981E-9945-41F2-8E2E-C6E96B8838E3}" type="pres">
      <dgm:prSet presAssocID="{60083F9E-349B-4899-B9FF-CE881035E376}" presName="hierChild2" presStyleCnt="0"/>
      <dgm:spPr/>
    </dgm:pt>
    <dgm:pt modelId="{EF89B209-9567-4BB6-9C64-238395137C30}" type="pres">
      <dgm:prSet presAssocID="{1CD4BF86-A5A2-4787-B49E-3159843CB7E9}" presName="Name37" presStyleLbl="parChTrans1D2" presStyleIdx="0" presStyleCnt="1"/>
      <dgm:spPr/>
    </dgm:pt>
    <dgm:pt modelId="{7DD7F275-37F5-40DE-B14B-3613B697416E}" type="pres">
      <dgm:prSet presAssocID="{2B75B55B-35E6-447F-B483-2255AEB1E149}" presName="hierRoot2" presStyleCnt="0">
        <dgm:presLayoutVars>
          <dgm:hierBranch val="init"/>
        </dgm:presLayoutVars>
      </dgm:prSet>
      <dgm:spPr/>
    </dgm:pt>
    <dgm:pt modelId="{83E307A0-B2EF-4C77-9054-5AE85FE00250}" type="pres">
      <dgm:prSet presAssocID="{2B75B55B-35E6-447F-B483-2255AEB1E149}" presName="rootComposite" presStyleCnt="0"/>
      <dgm:spPr/>
    </dgm:pt>
    <dgm:pt modelId="{FDA30A54-F1D4-43A3-83A7-E45EC4BF603F}" type="pres">
      <dgm:prSet presAssocID="{2B75B55B-35E6-447F-B483-2255AEB1E149}" presName="rootText" presStyleLbl="node2" presStyleIdx="0" presStyleCnt="1" custScaleX="133100" custScaleY="133100" custLinFactNeighborX="10527" custLinFactNeighborY="8489">
        <dgm:presLayoutVars>
          <dgm:chPref val="3"/>
        </dgm:presLayoutVars>
      </dgm:prSet>
      <dgm:spPr/>
    </dgm:pt>
    <dgm:pt modelId="{44EAF787-8D18-4001-B3C7-54D47A0931BA}" type="pres">
      <dgm:prSet presAssocID="{2B75B55B-35E6-447F-B483-2255AEB1E149}" presName="rootConnector" presStyleLbl="node2" presStyleIdx="0" presStyleCnt="1"/>
      <dgm:spPr/>
    </dgm:pt>
    <dgm:pt modelId="{F5615F16-BF3D-4FB5-BB45-C802A7F51FF4}" type="pres">
      <dgm:prSet presAssocID="{2B75B55B-35E6-447F-B483-2255AEB1E149}" presName="hierChild4" presStyleCnt="0"/>
      <dgm:spPr/>
    </dgm:pt>
    <dgm:pt modelId="{1AE7136C-77C9-49BB-AED4-F133B578CA6A}" type="pres">
      <dgm:prSet presAssocID="{06CE5C3D-7B00-48AB-9536-183B706A2E75}" presName="Name37" presStyleLbl="parChTrans1D3" presStyleIdx="0" presStyleCnt="2"/>
      <dgm:spPr/>
    </dgm:pt>
    <dgm:pt modelId="{0060899D-9A04-4D24-A061-7F423C4FA269}" type="pres">
      <dgm:prSet presAssocID="{434FAAC6-8D30-4947-981B-0784CFFFE674}" presName="hierRoot2" presStyleCnt="0">
        <dgm:presLayoutVars>
          <dgm:hierBranch val="init"/>
        </dgm:presLayoutVars>
      </dgm:prSet>
      <dgm:spPr/>
    </dgm:pt>
    <dgm:pt modelId="{CE9AE2AE-E736-407F-A49F-03F846E3A56C}" type="pres">
      <dgm:prSet presAssocID="{434FAAC6-8D30-4947-981B-0784CFFFE674}" presName="rootComposite" presStyleCnt="0"/>
      <dgm:spPr/>
    </dgm:pt>
    <dgm:pt modelId="{6F9D3079-8074-4ACD-856B-F36A00E14699}" type="pres">
      <dgm:prSet presAssocID="{434FAAC6-8D30-4947-981B-0784CFFFE674}" presName="rootText" presStyleLbl="node3" presStyleIdx="0" presStyleCnt="2" custScaleX="163023" custScaleY="133100" custLinFactX="163150" custLinFactNeighborX="200000" custLinFactNeighborY="-30583">
        <dgm:presLayoutVars>
          <dgm:chPref val="3"/>
        </dgm:presLayoutVars>
      </dgm:prSet>
      <dgm:spPr/>
    </dgm:pt>
    <dgm:pt modelId="{A96704DC-EA10-4339-9D1A-88BF83EDF580}" type="pres">
      <dgm:prSet presAssocID="{434FAAC6-8D30-4947-981B-0784CFFFE674}" presName="rootConnector" presStyleLbl="node3" presStyleIdx="0" presStyleCnt="2"/>
      <dgm:spPr/>
    </dgm:pt>
    <dgm:pt modelId="{360286B5-D668-4A8F-8C75-6DCAB837FD4D}" type="pres">
      <dgm:prSet presAssocID="{434FAAC6-8D30-4947-981B-0784CFFFE674}" presName="hierChild4" presStyleCnt="0"/>
      <dgm:spPr/>
    </dgm:pt>
    <dgm:pt modelId="{9CB1D6F7-D447-485B-A2A0-A3272AD2B7EC}" type="pres">
      <dgm:prSet presAssocID="{08DC28B8-B0D6-4AAA-ACCA-F2DD1A9D0F27}" presName="Name37" presStyleLbl="parChTrans1D4" presStyleIdx="0" presStyleCnt="1"/>
      <dgm:spPr/>
    </dgm:pt>
    <dgm:pt modelId="{AB11C8A6-62D3-482A-BFFB-7C03805FC81F}" type="pres">
      <dgm:prSet presAssocID="{92C4C2A6-02B7-4232-BC5F-A1EF4D8B4B81}" presName="hierRoot2" presStyleCnt="0">
        <dgm:presLayoutVars>
          <dgm:hierBranch val="init"/>
        </dgm:presLayoutVars>
      </dgm:prSet>
      <dgm:spPr/>
    </dgm:pt>
    <dgm:pt modelId="{111738B3-A97D-4038-B182-2857AC08EF91}" type="pres">
      <dgm:prSet presAssocID="{92C4C2A6-02B7-4232-BC5F-A1EF4D8B4B81}" presName="rootComposite" presStyleCnt="0"/>
      <dgm:spPr/>
    </dgm:pt>
    <dgm:pt modelId="{15107E33-B366-486C-AF20-95A9E6739986}" type="pres">
      <dgm:prSet presAssocID="{92C4C2A6-02B7-4232-BC5F-A1EF4D8B4B81}" presName="rootText" presStyleLbl="node4" presStyleIdx="0" presStyleCnt="1" custScaleX="133100" custScaleY="133100" custLinFactX="100000" custLinFactNeighborX="104418" custLinFactNeighborY="34">
        <dgm:presLayoutVars>
          <dgm:chPref val="3"/>
        </dgm:presLayoutVars>
      </dgm:prSet>
      <dgm:spPr/>
    </dgm:pt>
    <dgm:pt modelId="{7D768B82-DA77-468D-843F-F75D1048720F}" type="pres">
      <dgm:prSet presAssocID="{92C4C2A6-02B7-4232-BC5F-A1EF4D8B4B81}" presName="rootConnector" presStyleLbl="node4" presStyleIdx="0" presStyleCnt="1"/>
      <dgm:spPr/>
    </dgm:pt>
    <dgm:pt modelId="{A64374A2-68B2-4B03-8F3A-88148F837FD9}" type="pres">
      <dgm:prSet presAssocID="{92C4C2A6-02B7-4232-BC5F-A1EF4D8B4B81}" presName="hierChild4" presStyleCnt="0"/>
      <dgm:spPr/>
    </dgm:pt>
    <dgm:pt modelId="{E998344A-5B32-463F-B7B0-98FEA1105A85}" type="pres">
      <dgm:prSet presAssocID="{92C4C2A6-02B7-4232-BC5F-A1EF4D8B4B81}" presName="hierChild5" presStyleCnt="0"/>
      <dgm:spPr/>
    </dgm:pt>
    <dgm:pt modelId="{8FFDC536-AEC5-4D18-A4C0-ED877B468DED}" type="pres">
      <dgm:prSet presAssocID="{434FAAC6-8D30-4947-981B-0784CFFFE674}" presName="hierChild5" presStyleCnt="0"/>
      <dgm:spPr/>
    </dgm:pt>
    <dgm:pt modelId="{D9D195E4-2021-44B5-B936-92F466A5A031}" type="pres">
      <dgm:prSet presAssocID="{B554C10B-D9AF-4100-921F-FC0FF0703ECF}" presName="Name37" presStyleLbl="parChTrans1D3" presStyleIdx="1" presStyleCnt="2"/>
      <dgm:spPr/>
    </dgm:pt>
    <dgm:pt modelId="{3AA45BF0-1365-493A-9313-3723A866EAD3}" type="pres">
      <dgm:prSet presAssocID="{BE5A51EA-FD69-4AC8-A17E-508B88835F2A}" presName="hierRoot2" presStyleCnt="0">
        <dgm:presLayoutVars>
          <dgm:hierBranch val="init"/>
        </dgm:presLayoutVars>
      </dgm:prSet>
      <dgm:spPr/>
    </dgm:pt>
    <dgm:pt modelId="{3C361845-842C-464D-90A4-1D7212A0316B}" type="pres">
      <dgm:prSet presAssocID="{BE5A51EA-FD69-4AC8-A17E-508B88835F2A}" presName="rootComposite" presStyleCnt="0"/>
      <dgm:spPr/>
    </dgm:pt>
    <dgm:pt modelId="{8A7A3C9A-B931-4CD0-81A7-8B4F4ECB2FE7}" type="pres">
      <dgm:prSet presAssocID="{BE5A51EA-FD69-4AC8-A17E-508B88835F2A}" presName="rootText" presStyleLbl="node3" presStyleIdx="1" presStyleCnt="2" custScaleX="146583" custScaleY="195182" custLinFactX="-154385" custLinFactNeighborX="-200000" custLinFactNeighborY="-36612">
        <dgm:presLayoutVars>
          <dgm:chPref val="3"/>
        </dgm:presLayoutVars>
      </dgm:prSet>
      <dgm:spPr/>
    </dgm:pt>
    <dgm:pt modelId="{27699C30-A7C1-4905-9A48-D5928D4A73A5}" type="pres">
      <dgm:prSet presAssocID="{BE5A51EA-FD69-4AC8-A17E-508B88835F2A}" presName="rootConnector" presStyleLbl="node3" presStyleIdx="1" presStyleCnt="2"/>
      <dgm:spPr/>
    </dgm:pt>
    <dgm:pt modelId="{B5B35277-0BFB-4686-BF72-90695DE19B7F}" type="pres">
      <dgm:prSet presAssocID="{BE5A51EA-FD69-4AC8-A17E-508B88835F2A}" presName="hierChild4" presStyleCnt="0"/>
      <dgm:spPr/>
    </dgm:pt>
    <dgm:pt modelId="{BEE86688-3E18-473A-BF8F-8B692466ED32}" type="pres">
      <dgm:prSet presAssocID="{BE5A51EA-FD69-4AC8-A17E-508B88835F2A}" presName="hierChild5" presStyleCnt="0"/>
      <dgm:spPr/>
    </dgm:pt>
    <dgm:pt modelId="{77674687-6A2C-4E3E-9772-79E7E92CEC56}" type="pres">
      <dgm:prSet presAssocID="{2B75B55B-35E6-447F-B483-2255AEB1E149}" presName="hierChild5" presStyleCnt="0"/>
      <dgm:spPr/>
    </dgm:pt>
    <dgm:pt modelId="{0C2EEE2F-8F2F-43F9-A8E7-6F40646DBADB}" type="pres">
      <dgm:prSet presAssocID="{60083F9E-349B-4899-B9FF-CE881035E376}" presName="hierChild3" presStyleCnt="0"/>
      <dgm:spPr/>
    </dgm:pt>
  </dgm:ptLst>
  <dgm:cxnLst>
    <dgm:cxn modelId="{95E2DE11-ABB9-4D30-AB0F-935C170B6453}" type="presOf" srcId="{2B75B55B-35E6-447F-B483-2255AEB1E149}" destId="{FDA30A54-F1D4-43A3-83A7-E45EC4BF603F}" srcOrd="0" destOrd="0" presId="urn:microsoft.com/office/officeart/2005/8/layout/orgChart1"/>
    <dgm:cxn modelId="{2F88771F-ACDD-4D42-B768-CCC069E53B5A}" type="presOf" srcId="{2B75B55B-35E6-447F-B483-2255AEB1E149}" destId="{44EAF787-8D18-4001-B3C7-54D47A0931BA}" srcOrd="1" destOrd="0" presId="urn:microsoft.com/office/officeart/2005/8/layout/orgChart1"/>
    <dgm:cxn modelId="{555CEE33-BD81-45FA-92BF-4612674FBD94}" srcId="{785D741E-04D8-4896-8C9E-E5F0C1262775}" destId="{60083F9E-349B-4899-B9FF-CE881035E376}" srcOrd="0" destOrd="0" parTransId="{19D875A3-59ED-4462-AA3B-87EBC099B235}" sibTransId="{C8F4D441-AD4F-459E-8944-22D664990F49}"/>
    <dgm:cxn modelId="{7D798246-311C-4B44-9988-D98A6ACA6F2C}" type="presOf" srcId="{60083F9E-349B-4899-B9FF-CE881035E376}" destId="{752143DE-BB2B-4407-BE9F-D7964D9EB969}" srcOrd="0" destOrd="0" presId="urn:microsoft.com/office/officeart/2005/8/layout/orgChart1"/>
    <dgm:cxn modelId="{6CE4DF66-6FE3-45F1-8A1B-284375081106}" type="presOf" srcId="{785D741E-04D8-4896-8C9E-E5F0C1262775}" destId="{C43D62EE-E0D9-4B4A-94B1-314DD6CBA4E5}" srcOrd="0" destOrd="0" presId="urn:microsoft.com/office/officeart/2005/8/layout/orgChart1"/>
    <dgm:cxn modelId="{197E354D-6D41-401C-A311-ACA3C14B3A34}" type="presOf" srcId="{60083F9E-349B-4899-B9FF-CE881035E376}" destId="{71D659B8-2D36-4AFC-892D-9849DE9CA99B}" srcOrd="1" destOrd="0" presId="urn:microsoft.com/office/officeart/2005/8/layout/orgChart1"/>
    <dgm:cxn modelId="{40CF2472-632F-43BB-BB87-BC1B629B1A6B}" srcId="{2B75B55B-35E6-447F-B483-2255AEB1E149}" destId="{434FAAC6-8D30-4947-981B-0784CFFFE674}" srcOrd="0" destOrd="0" parTransId="{06CE5C3D-7B00-48AB-9536-183B706A2E75}" sibTransId="{D7467FFB-5EAF-44FA-9E84-C2ECD288EDEA}"/>
    <dgm:cxn modelId="{AEA87B7B-41A8-47C6-9BE2-E698B9CB51FE}" srcId="{60083F9E-349B-4899-B9FF-CE881035E376}" destId="{2B75B55B-35E6-447F-B483-2255AEB1E149}" srcOrd="0" destOrd="0" parTransId="{1CD4BF86-A5A2-4787-B49E-3159843CB7E9}" sibTransId="{6EE153ED-F099-4441-A0B1-F2B691D6E2FF}"/>
    <dgm:cxn modelId="{BDE7F08A-29C2-4D54-A249-67CD6EF6F20C}" type="presOf" srcId="{1CD4BF86-A5A2-4787-B49E-3159843CB7E9}" destId="{EF89B209-9567-4BB6-9C64-238395137C30}" srcOrd="0" destOrd="0" presId="urn:microsoft.com/office/officeart/2005/8/layout/orgChart1"/>
    <dgm:cxn modelId="{DC1A65A5-B861-40F2-90C5-555B0A88E93D}" type="presOf" srcId="{BE5A51EA-FD69-4AC8-A17E-508B88835F2A}" destId="{8A7A3C9A-B931-4CD0-81A7-8B4F4ECB2FE7}" srcOrd="0" destOrd="0" presId="urn:microsoft.com/office/officeart/2005/8/layout/orgChart1"/>
    <dgm:cxn modelId="{9D24CFBB-B37A-4C71-BD98-742BE1711EAC}" type="presOf" srcId="{434FAAC6-8D30-4947-981B-0784CFFFE674}" destId="{A96704DC-EA10-4339-9D1A-88BF83EDF580}" srcOrd="1" destOrd="0" presId="urn:microsoft.com/office/officeart/2005/8/layout/orgChart1"/>
    <dgm:cxn modelId="{E0FE8ABC-1D64-4834-9BEE-E1C3B57EFD45}" type="presOf" srcId="{92C4C2A6-02B7-4232-BC5F-A1EF4D8B4B81}" destId="{15107E33-B366-486C-AF20-95A9E6739986}" srcOrd="0" destOrd="0" presId="urn:microsoft.com/office/officeart/2005/8/layout/orgChart1"/>
    <dgm:cxn modelId="{39D63CC5-CAF9-4CB2-B6C0-59A71415B179}" type="presOf" srcId="{BE5A51EA-FD69-4AC8-A17E-508B88835F2A}" destId="{27699C30-A7C1-4905-9A48-D5928D4A73A5}" srcOrd="1" destOrd="0" presId="urn:microsoft.com/office/officeart/2005/8/layout/orgChart1"/>
    <dgm:cxn modelId="{293497C9-2CDD-4689-BEBA-117CB3D9BC71}" srcId="{434FAAC6-8D30-4947-981B-0784CFFFE674}" destId="{92C4C2A6-02B7-4232-BC5F-A1EF4D8B4B81}" srcOrd="0" destOrd="0" parTransId="{08DC28B8-B0D6-4AAA-ACCA-F2DD1A9D0F27}" sibTransId="{D442323B-54ED-4F89-8F4B-D2A967A839DC}"/>
    <dgm:cxn modelId="{F358B1D0-A386-49C7-996E-E8B6E5AE2D7A}" type="presOf" srcId="{06CE5C3D-7B00-48AB-9536-183B706A2E75}" destId="{1AE7136C-77C9-49BB-AED4-F133B578CA6A}" srcOrd="0" destOrd="0" presId="urn:microsoft.com/office/officeart/2005/8/layout/orgChart1"/>
    <dgm:cxn modelId="{DBC976DC-E465-4997-910C-58DFCB7B9568}" type="presOf" srcId="{92C4C2A6-02B7-4232-BC5F-A1EF4D8B4B81}" destId="{7D768B82-DA77-468D-843F-F75D1048720F}" srcOrd="1" destOrd="0" presId="urn:microsoft.com/office/officeart/2005/8/layout/orgChart1"/>
    <dgm:cxn modelId="{F4C1D6E7-85B9-4EBA-B151-E5ABC2963821}" type="presOf" srcId="{434FAAC6-8D30-4947-981B-0784CFFFE674}" destId="{6F9D3079-8074-4ACD-856B-F36A00E14699}" srcOrd="0" destOrd="0" presId="urn:microsoft.com/office/officeart/2005/8/layout/orgChart1"/>
    <dgm:cxn modelId="{BFFA10EF-806B-4A3F-B42A-82BD78C7FDA9}" srcId="{2B75B55B-35E6-447F-B483-2255AEB1E149}" destId="{BE5A51EA-FD69-4AC8-A17E-508B88835F2A}" srcOrd="1" destOrd="0" parTransId="{B554C10B-D9AF-4100-921F-FC0FF0703ECF}" sibTransId="{C479A84F-D450-4F4B-9738-DE0CC403CC91}"/>
    <dgm:cxn modelId="{EDC71BF4-FE68-4DA8-AFBB-4A5A856A53C1}" type="presOf" srcId="{B554C10B-D9AF-4100-921F-FC0FF0703ECF}" destId="{D9D195E4-2021-44B5-B936-92F466A5A031}" srcOrd="0" destOrd="0" presId="urn:microsoft.com/office/officeart/2005/8/layout/orgChart1"/>
    <dgm:cxn modelId="{AC5298FB-8126-4FBE-91DA-454F66E0EA45}" type="presOf" srcId="{08DC28B8-B0D6-4AAA-ACCA-F2DD1A9D0F27}" destId="{9CB1D6F7-D447-485B-A2A0-A3272AD2B7EC}" srcOrd="0" destOrd="0" presId="urn:microsoft.com/office/officeart/2005/8/layout/orgChart1"/>
    <dgm:cxn modelId="{A7CD5931-F430-4DEA-A35A-3FF653275659}" type="presParOf" srcId="{C43D62EE-E0D9-4B4A-94B1-314DD6CBA4E5}" destId="{C9DC2890-085D-42EA-A8E2-25655246A4F8}" srcOrd="0" destOrd="0" presId="urn:microsoft.com/office/officeart/2005/8/layout/orgChart1"/>
    <dgm:cxn modelId="{3A436787-6337-49BB-85F6-BFC6A9496AD3}" type="presParOf" srcId="{C9DC2890-085D-42EA-A8E2-25655246A4F8}" destId="{6E5CE34B-BA40-45FE-9774-C91C51085091}" srcOrd="0" destOrd="0" presId="urn:microsoft.com/office/officeart/2005/8/layout/orgChart1"/>
    <dgm:cxn modelId="{BD09BE97-AEF9-49F5-BA30-F725916FCCF6}" type="presParOf" srcId="{6E5CE34B-BA40-45FE-9774-C91C51085091}" destId="{752143DE-BB2B-4407-BE9F-D7964D9EB969}" srcOrd="0" destOrd="0" presId="urn:microsoft.com/office/officeart/2005/8/layout/orgChart1"/>
    <dgm:cxn modelId="{BFE4CBF4-8A1E-437C-BF12-FED7774A9EDD}" type="presParOf" srcId="{6E5CE34B-BA40-45FE-9774-C91C51085091}" destId="{71D659B8-2D36-4AFC-892D-9849DE9CA99B}" srcOrd="1" destOrd="0" presId="urn:microsoft.com/office/officeart/2005/8/layout/orgChart1"/>
    <dgm:cxn modelId="{BFF584D2-4911-4CC0-B3EF-CC9C58A87751}" type="presParOf" srcId="{C9DC2890-085D-42EA-A8E2-25655246A4F8}" destId="{5A15981E-9945-41F2-8E2E-C6E96B8838E3}" srcOrd="1" destOrd="0" presId="urn:microsoft.com/office/officeart/2005/8/layout/orgChart1"/>
    <dgm:cxn modelId="{84FC1B9C-C105-4A77-B9AA-582A9D2AE7F6}" type="presParOf" srcId="{5A15981E-9945-41F2-8E2E-C6E96B8838E3}" destId="{EF89B209-9567-4BB6-9C64-238395137C30}" srcOrd="0" destOrd="0" presId="urn:microsoft.com/office/officeart/2005/8/layout/orgChart1"/>
    <dgm:cxn modelId="{C0A445C0-26FE-4FFD-98FF-A3FEA71E7E3B}" type="presParOf" srcId="{5A15981E-9945-41F2-8E2E-C6E96B8838E3}" destId="{7DD7F275-37F5-40DE-B14B-3613B697416E}" srcOrd="1" destOrd="0" presId="urn:microsoft.com/office/officeart/2005/8/layout/orgChart1"/>
    <dgm:cxn modelId="{0A02ED12-B8D4-49ED-9D5F-BA9F8C071C51}" type="presParOf" srcId="{7DD7F275-37F5-40DE-B14B-3613B697416E}" destId="{83E307A0-B2EF-4C77-9054-5AE85FE00250}" srcOrd="0" destOrd="0" presId="urn:microsoft.com/office/officeart/2005/8/layout/orgChart1"/>
    <dgm:cxn modelId="{DFFA1BDC-3BE7-4587-8869-BCED5A8A8B86}" type="presParOf" srcId="{83E307A0-B2EF-4C77-9054-5AE85FE00250}" destId="{FDA30A54-F1D4-43A3-83A7-E45EC4BF603F}" srcOrd="0" destOrd="0" presId="urn:microsoft.com/office/officeart/2005/8/layout/orgChart1"/>
    <dgm:cxn modelId="{C520F9BE-C548-4332-B79B-58617106245A}" type="presParOf" srcId="{83E307A0-B2EF-4C77-9054-5AE85FE00250}" destId="{44EAF787-8D18-4001-B3C7-54D47A0931BA}" srcOrd="1" destOrd="0" presId="urn:microsoft.com/office/officeart/2005/8/layout/orgChart1"/>
    <dgm:cxn modelId="{60ADF34A-6725-470D-9649-E463FE416DE8}" type="presParOf" srcId="{7DD7F275-37F5-40DE-B14B-3613B697416E}" destId="{F5615F16-BF3D-4FB5-BB45-C802A7F51FF4}" srcOrd="1" destOrd="0" presId="urn:microsoft.com/office/officeart/2005/8/layout/orgChart1"/>
    <dgm:cxn modelId="{3300336B-FB50-4DDF-AC8B-27C7A957833B}" type="presParOf" srcId="{F5615F16-BF3D-4FB5-BB45-C802A7F51FF4}" destId="{1AE7136C-77C9-49BB-AED4-F133B578CA6A}" srcOrd="0" destOrd="0" presId="urn:microsoft.com/office/officeart/2005/8/layout/orgChart1"/>
    <dgm:cxn modelId="{A2F75AAF-2AD3-4855-B123-34EDF2EC95FA}" type="presParOf" srcId="{F5615F16-BF3D-4FB5-BB45-C802A7F51FF4}" destId="{0060899D-9A04-4D24-A061-7F423C4FA269}" srcOrd="1" destOrd="0" presId="urn:microsoft.com/office/officeart/2005/8/layout/orgChart1"/>
    <dgm:cxn modelId="{B8AB7C2A-87B3-40B6-AE96-207A6A2DBCBA}" type="presParOf" srcId="{0060899D-9A04-4D24-A061-7F423C4FA269}" destId="{CE9AE2AE-E736-407F-A49F-03F846E3A56C}" srcOrd="0" destOrd="0" presId="urn:microsoft.com/office/officeart/2005/8/layout/orgChart1"/>
    <dgm:cxn modelId="{AC18DB5C-F88C-409A-B4B9-278D05327693}" type="presParOf" srcId="{CE9AE2AE-E736-407F-A49F-03F846E3A56C}" destId="{6F9D3079-8074-4ACD-856B-F36A00E14699}" srcOrd="0" destOrd="0" presId="urn:microsoft.com/office/officeart/2005/8/layout/orgChart1"/>
    <dgm:cxn modelId="{5C053D9C-1B44-4161-979F-328396D5BF5D}" type="presParOf" srcId="{CE9AE2AE-E736-407F-A49F-03F846E3A56C}" destId="{A96704DC-EA10-4339-9D1A-88BF83EDF580}" srcOrd="1" destOrd="0" presId="urn:microsoft.com/office/officeart/2005/8/layout/orgChart1"/>
    <dgm:cxn modelId="{CA3E3232-7BFB-488A-A7CF-79CD9197A5DD}" type="presParOf" srcId="{0060899D-9A04-4D24-A061-7F423C4FA269}" destId="{360286B5-D668-4A8F-8C75-6DCAB837FD4D}" srcOrd="1" destOrd="0" presId="urn:microsoft.com/office/officeart/2005/8/layout/orgChart1"/>
    <dgm:cxn modelId="{3FAF648D-8559-4F30-99DF-B948C014E675}" type="presParOf" srcId="{360286B5-D668-4A8F-8C75-6DCAB837FD4D}" destId="{9CB1D6F7-D447-485B-A2A0-A3272AD2B7EC}" srcOrd="0" destOrd="0" presId="urn:microsoft.com/office/officeart/2005/8/layout/orgChart1"/>
    <dgm:cxn modelId="{8FDF1E92-F767-4EDC-80DD-49B84D317607}" type="presParOf" srcId="{360286B5-D668-4A8F-8C75-6DCAB837FD4D}" destId="{AB11C8A6-62D3-482A-BFFB-7C03805FC81F}" srcOrd="1" destOrd="0" presId="urn:microsoft.com/office/officeart/2005/8/layout/orgChart1"/>
    <dgm:cxn modelId="{E527E20D-ACE8-4948-904C-F69CC947498B}" type="presParOf" srcId="{AB11C8A6-62D3-482A-BFFB-7C03805FC81F}" destId="{111738B3-A97D-4038-B182-2857AC08EF91}" srcOrd="0" destOrd="0" presId="urn:microsoft.com/office/officeart/2005/8/layout/orgChart1"/>
    <dgm:cxn modelId="{8F286660-4829-4D6D-8EE1-2838C69049D0}" type="presParOf" srcId="{111738B3-A97D-4038-B182-2857AC08EF91}" destId="{15107E33-B366-486C-AF20-95A9E6739986}" srcOrd="0" destOrd="0" presId="urn:microsoft.com/office/officeart/2005/8/layout/orgChart1"/>
    <dgm:cxn modelId="{3D6B9413-B10F-4285-80CE-D0025D235941}" type="presParOf" srcId="{111738B3-A97D-4038-B182-2857AC08EF91}" destId="{7D768B82-DA77-468D-843F-F75D1048720F}" srcOrd="1" destOrd="0" presId="urn:microsoft.com/office/officeart/2005/8/layout/orgChart1"/>
    <dgm:cxn modelId="{B5BBB753-11A7-4237-8625-80932A503158}" type="presParOf" srcId="{AB11C8A6-62D3-482A-BFFB-7C03805FC81F}" destId="{A64374A2-68B2-4B03-8F3A-88148F837FD9}" srcOrd="1" destOrd="0" presId="urn:microsoft.com/office/officeart/2005/8/layout/orgChart1"/>
    <dgm:cxn modelId="{7C8BFCE4-0EA8-41A6-AB8A-38865BFDE42B}" type="presParOf" srcId="{AB11C8A6-62D3-482A-BFFB-7C03805FC81F}" destId="{E998344A-5B32-463F-B7B0-98FEA1105A85}" srcOrd="2" destOrd="0" presId="urn:microsoft.com/office/officeart/2005/8/layout/orgChart1"/>
    <dgm:cxn modelId="{55EB2221-F2BB-4F34-9577-69B6471B563A}" type="presParOf" srcId="{0060899D-9A04-4D24-A061-7F423C4FA269}" destId="{8FFDC536-AEC5-4D18-A4C0-ED877B468DED}" srcOrd="2" destOrd="0" presId="urn:microsoft.com/office/officeart/2005/8/layout/orgChart1"/>
    <dgm:cxn modelId="{5CE771BB-FCDE-493D-87DF-BA2201FA41FA}" type="presParOf" srcId="{F5615F16-BF3D-4FB5-BB45-C802A7F51FF4}" destId="{D9D195E4-2021-44B5-B936-92F466A5A031}" srcOrd="2" destOrd="0" presId="urn:microsoft.com/office/officeart/2005/8/layout/orgChart1"/>
    <dgm:cxn modelId="{7F8A8B20-19E1-47A4-AA4E-FB71D0BF69D4}" type="presParOf" srcId="{F5615F16-BF3D-4FB5-BB45-C802A7F51FF4}" destId="{3AA45BF0-1365-493A-9313-3723A866EAD3}" srcOrd="3" destOrd="0" presId="urn:microsoft.com/office/officeart/2005/8/layout/orgChart1"/>
    <dgm:cxn modelId="{13D26FF2-CD70-4248-9132-B6CD90866104}" type="presParOf" srcId="{3AA45BF0-1365-493A-9313-3723A866EAD3}" destId="{3C361845-842C-464D-90A4-1D7212A0316B}" srcOrd="0" destOrd="0" presId="urn:microsoft.com/office/officeart/2005/8/layout/orgChart1"/>
    <dgm:cxn modelId="{B7F64554-7D77-4FCE-8CCE-EBA3EBAAE18B}" type="presParOf" srcId="{3C361845-842C-464D-90A4-1D7212A0316B}" destId="{8A7A3C9A-B931-4CD0-81A7-8B4F4ECB2FE7}" srcOrd="0" destOrd="0" presId="urn:microsoft.com/office/officeart/2005/8/layout/orgChart1"/>
    <dgm:cxn modelId="{60112010-2316-4892-8978-C4989D9B5C90}" type="presParOf" srcId="{3C361845-842C-464D-90A4-1D7212A0316B}" destId="{27699C30-A7C1-4905-9A48-D5928D4A73A5}" srcOrd="1" destOrd="0" presId="urn:microsoft.com/office/officeart/2005/8/layout/orgChart1"/>
    <dgm:cxn modelId="{FC72DF87-B95C-4B02-85A9-A7EBEBA69907}" type="presParOf" srcId="{3AA45BF0-1365-493A-9313-3723A866EAD3}" destId="{B5B35277-0BFB-4686-BF72-90695DE19B7F}" srcOrd="1" destOrd="0" presId="urn:microsoft.com/office/officeart/2005/8/layout/orgChart1"/>
    <dgm:cxn modelId="{463FA13C-D87C-4820-8189-8FA2240E4B7C}" type="presParOf" srcId="{3AA45BF0-1365-493A-9313-3723A866EAD3}" destId="{BEE86688-3E18-473A-BF8F-8B692466ED32}" srcOrd="2" destOrd="0" presId="urn:microsoft.com/office/officeart/2005/8/layout/orgChart1"/>
    <dgm:cxn modelId="{1EEEEF3B-F4CA-489D-8B7B-26F25EFFB5BC}" type="presParOf" srcId="{7DD7F275-37F5-40DE-B14B-3613B697416E}" destId="{77674687-6A2C-4E3E-9772-79E7E92CEC56}" srcOrd="2" destOrd="0" presId="urn:microsoft.com/office/officeart/2005/8/layout/orgChart1"/>
    <dgm:cxn modelId="{F523280A-7E2D-4E2C-A02B-ACE981553793}" type="presParOf" srcId="{C9DC2890-085D-42EA-A8E2-25655246A4F8}" destId="{0C2EEE2F-8F2F-43F9-A8E7-6F40646DBA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F400C-FAE4-46EE-A887-F0B08BE73836}">
      <dsp:nvSpPr>
        <dsp:cNvPr id="0" name=""/>
        <dsp:cNvSpPr/>
      </dsp:nvSpPr>
      <dsp:spPr>
        <a:xfrm>
          <a:off x="5059679" y="1701039"/>
          <a:ext cx="3579760" cy="621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40"/>
              </a:lnTo>
              <a:lnTo>
                <a:pt x="3579760" y="310640"/>
              </a:lnTo>
              <a:lnTo>
                <a:pt x="3579760" y="62128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67EFF-7091-404C-BFDA-EA276E88EF29}">
      <dsp:nvSpPr>
        <dsp:cNvPr id="0" name=""/>
        <dsp:cNvSpPr/>
      </dsp:nvSpPr>
      <dsp:spPr>
        <a:xfrm>
          <a:off x="5013959" y="1701039"/>
          <a:ext cx="91440" cy="621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128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9E7AE-1716-406D-98ED-43B082ADE501}">
      <dsp:nvSpPr>
        <dsp:cNvPr id="0" name=""/>
        <dsp:cNvSpPr/>
      </dsp:nvSpPr>
      <dsp:spPr>
        <a:xfrm>
          <a:off x="1479919" y="1701039"/>
          <a:ext cx="3579760" cy="621280"/>
        </a:xfrm>
        <a:custGeom>
          <a:avLst/>
          <a:gdLst/>
          <a:ahLst/>
          <a:cxnLst/>
          <a:rect l="0" t="0" r="0" b="0"/>
          <a:pathLst>
            <a:path>
              <a:moveTo>
                <a:pt x="3579760" y="0"/>
              </a:moveTo>
              <a:lnTo>
                <a:pt x="3579760" y="310640"/>
              </a:lnTo>
              <a:lnTo>
                <a:pt x="0" y="310640"/>
              </a:lnTo>
              <a:lnTo>
                <a:pt x="0" y="62128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CCDAC-5604-4515-AAA7-3F8C57CDB63A}">
      <dsp:nvSpPr>
        <dsp:cNvPr id="0" name=""/>
        <dsp:cNvSpPr/>
      </dsp:nvSpPr>
      <dsp:spPr>
        <a:xfrm>
          <a:off x="3580440" y="221799"/>
          <a:ext cx="2958479" cy="1479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noProof="0" dirty="0"/>
            <a:t>Agrarni savjet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noProof="0" dirty="0"/>
            <a:t>(</a:t>
          </a:r>
          <a:r>
            <a:rPr lang="hr-HR" sz="2400" kern="1200" noProof="0" dirty="0" err="1"/>
            <a:t>Moša</a:t>
          </a:r>
          <a:r>
            <a:rPr lang="hr-HR" sz="2400" kern="1200" noProof="0" dirty="0"/>
            <a:t> </a:t>
          </a:r>
          <a:r>
            <a:rPr lang="hr-HR" sz="2400" kern="1200" noProof="0" dirty="0" err="1"/>
            <a:t>Pijade</a:t>
          </a:r>
          <a:r>
            <a:rPr lang="hr-HR" sz="2400" kern="1200" noProof="0" dirty="0"/>
            <a:t>)</a:t>
          </a:r>
        </a:p>
      </dsp:txBody>
      <dsp:txXfrm>
        <a:off x="3580440" y="221799"/>
        <a:ext cx="2958479" cy="1479239"/>
      </dsp:txXfrm>
    </dsp:sp>
    <dsp:sp modelId="{714167BF-E998-468B-AAC5-D8CB0710F2B7}">
      <dsp:nvSpPr>
        <dsp:cNvPr id="0" name=""/>
        <dsp:cNvSpPr/>
      </dsp:nvSpPr>
      <dsp:spPr>
        <a:xfrm>
          <a:off x="679" y="2322320"/>
          <a:ext cx="2958479" cy="1479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noProof="0" dirty="0"/>
            <a:t>Ministarstvo poljoprivrede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noProof="0" dirty="0"/>
            <a:t>(</a:t>
          </a:r>
          <a:r>
            <a:rPr lang="hr-HR" sz="2000" kern="1200" noProof="0" dirty="0" err="1"/>
            <a:t>Vaso</a:t>
          </a:r>
          <a:r>
            <a:rPr lang="hr-HR" sz="2000" kern="1200" noProof="0" dirty="0"/>
            <a:t> </a:t>
          </a:r>
          <a:r>
            <a:rPr lang="hr-HR" sz="2000" kern="1200" noProof="0" dirty="0" err="1"/>
            <a:t>Čubrilović</a:t>
          </a:r>
          <a:r>
            <a:rPr lang="hr-HR" sz="2000" kern="1200" noProof="0" dirty="0"/>
            <a:t>)</a:t>
          </a:r>
        </a:p>
      </dsp:txBody>
      <dsp:txXfrm>
        <a:off x="679" y="2322320"/>
        <a:ext cx="2958479" cy="1479239"/>
      </dsp:txXfrm>
    </dsp:sp>
    <dsp:sp modelId="{57287B1D-0AD8-41CF-B6E9-FAEBA8F89C5D}">
      <dsp:nvSpPr>
        <dsp:cNvPr id="0" name=""/>
        <dsp:cNvSpPr/>
      </dsp:nvSpPr>
      <dsp:spPr>
        <a:xfrm>
          <a:off x="3580440" y="2322320"/>
          <a:ext cx="2958479" cy="1479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noProof="0" dirty="0"/>
            <a:t>Ministarstvo kolonizacije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noProof="0" dirty="0"/>
            <a:t>(</a:t>
          </a:r>
          <a:r>
            <a:rPr lang="hr-HR" sz="2000" kern="1200" noProof="0" dirty="0" err="1"/>
            <a:t>Sreten</a:t>
          </a:r>
          <a:r>
            <a:rPr lang="hr-HR" sz="2000" kern="1200" noProof="0" dirty="0"/>
            <a:t> </a:t>
          </a:r>
          <a:r>
            <a:rPr lang="hr-HR" sz="2000" kern="1200" noProof="0" dirty="0" err="1"/>
            <a:t>Vukosavljević</a:t>
          </a:r>
          <a:r>
            <a:rPr lang="hr-HR" sz="2000" kern="1200" noProof="0" dirty="0"/>
            <a:t>)</a:t>
          </a:r>
        </a:p>
      </dsp:txBody>
      <dsp:txXfrm>
        <a:off x="3580440" y="2322320"/>
        <a:ext cx="2958479" cy="1479239"/>
      </dsp:txXfrm>
    </dsp:sp>
    <dsp:sp modelId="{678B0368-F122-40C6-87FA-0D7FBEBBBF71}">
      <dsp:nvSpPr>
        <dsp:cNvPr id="0" name=""/>
        <dsp:cNvSpPr/>
      </dsp:nvSpPr>
      <dsp:spPr>
        <a:xfrm>
          <a:off x="7160200" y="2322320"/>
          <a:ext cx="2958479" cy="1479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noProof="0" dirty="0"/>
            <a:t>Državna poljoprivredna komisija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noProof="0" dirty="0"/>
            <a:t>(Maksim </a:t>
          </a:r>
          <a:r>
            <a:rPr lang="hr-HR" sz="2000" kern="1200" noProof="0" dirty="0" err="1"/>
            <a:t>Goranović</a:t>
          </a:r>
          <a:r>
            <a:rPr lang="hr-HR" sz="2000" kern="1200" noProof="0" dirty="0"/>
            <a:t>)</a:t>
          </a:r>
        </a:p>
      </dsp:txBody>
      <dsp:txXfrm>
        <a:off x="7160200" y="2322320"/>
        <a:ext cx="2958479" cy="1479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195E4-2021-44B5-B936-92F466A5A031}">
      <dsp:nvSpPr>
        <dsp:cNvPr id="0" name=""/>
        <dsp:cNvSpPr/>
      </dsp:nvSpPr>
      <dsp:spPr>
        <a:xfrm>
          <a:off x="2873857" y="2061634"/>
          <a:ext cx="3594670" cy="91440"/>
        </a:xfrm>
        <a:custGeom>
          <a:avLst/>
          <a:gdLst/>
          <a:ahLst/>
          <a:cxnLst/>
          <a:rect l="0" t="0" r="0" b="0"/>
          <a:pathLst>
            <a:path>
              <a:moveTo>
                <a:pt x="3594670" y="66556"/>
              </a:moveTo>
              <a:lnTo>
                <a:pt x="0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1D6F7-D447-485B-A2A0-A3272AD2B7EC}">
      <dsp:nvSpPr>
        <dsp:cNvPr id="0" name=""/>
        <dsp:cNvSpPr/>
      </dsp:nvSpPr>
      <dsp:spPr>
        <a:xfrm>
          <a:off x="9070623" y="3042219"/>
          <a:ext cx="91440" cy="935119"/>
        </a:xfrm>
        <a:custGeom>
          <a:avLst/>
          <a:gdLst/>
          <a:ahLst/>
          <a:cxnLst/>
          <a:rect l="0" t="0" r="0" b="0"/>
          <a:pathLst>
            <a:path>
              <a:moveTo>
                <a:pt x="61558" y="0"/>
              </a:moveTo>
              <a:lnTo>
                <a:pt x="61558" y="935119"/>
              </a:lnTo>
              <a:lnTo>
                <a:pt x="45720" y="93511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7136C-77C9-49BB-AED4-F133B578CA6A}">
      <dsp:nvSpPr>
        <dsp:cNvPr id="0" name=""/>
        <dsp:cNvSpPr/>
      </dsp:nvSpPr>
      <dsp:spPr>
        <a:xfrm>
          <a:off x="6468528" y="2082471"/>
          <a:ext cx="35399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39988" y="45720"/>
              </a:lnTo>
              <a:lnTo>
                <a:pt x="3539988" y="6539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9B209-9567-4BB6-9C64-238395137C30}">
      <dsp:nvSpPr>
        <dsp:cNvPr id="0" name=""/>
        <dsp:cNvSpPr/>
      </dsp:nvSpPr>
      <dsp:spPr>
        <a:xfrm>
          <a:off x="6422808" y="911870"/>
          <a:ext cx="91440" cy="3219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9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143DE-BB2B-4407-BE9F-D7964D9EB969}">
      <dsp:nvSpPr>
        <dsp:cNvPr id="0" name=""/>
        <dsp:cNvSpPr/>
      </dsp:nvSpPr>
      <dsp:spPr>
        <a:xfrm>
          <a:off x="5574175" y="17517"/>
          <a:ext cx="1788706" cy="894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noProof="0" dirty="0"/>
            <a:t>Ministarstvo poljoprivrede i šumarstva Hrvatske</a:t>
          </a:r>
        </a:p>
      </dsp:txBody>
      <dsp:txXfrm>
        <a:off x="5574175" y="17517"/>
        <a:ext cx="1788706" cy="894353"/>
      </dsp:txXfrm>
    </dsp:sp>
    <dsp:sp modelId="{FDA30A54-F1D4-43A3-83A7-E45EC4BF603F}">
      <dsp:nvSpPr>
        <dsp:cNvPr id="0" name=""/>
        <dsp:cNvSpPr/>
      </dsp:nvSpPr>
      <dsp:spPr>
        <a:xfrm>
          <a:off x="5574175" y="1233838"/>
          <a:ext cx="1788706" cy="894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/>
            <a:t>Odjel za agrarnu reformu i kolonizaciju</a:t>
          </a:r>
        </a:p>
      </dsp:txBody>
      <dsp:txXfrm>
        <a:off x="5574175" y="1233838"/>
        <a:ext cx="1788706" cy="894353"/>
      </dsp:txXfrm>
    </dsp:sp>
    <dsp:sp modelId="{6F9D3079-8074-4ACD-856B-F36A00E14699}">
      <dsp:nvSpPr>
        <dsp:cNvPr id="0" name=""/>
        <dsp:cNvSpPr/>
      </dsp:nvSpPr>
      <dsp:spPr>
        <a:xfrm>
          <a:off x="8913098" y="2147865"/>
          <a:ext cx="2190836" cy="894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/>
            <a:t>Komisija za provedbu kolonizacije Slavonije</a:t>
          </a:r>
        </a:p>
      </dsp:txBody>
      <dsp:txXfrm>
        <a:off x="8913098" y="2147865"/>
        <a:ext cx="2190836" cy="894353"/>
      </dsp:txXfrm>
    </dsp:sp>
    <dsp:sp modelId="{15107E33-B366-486C-AF20-95A9E6739986}">
      <dsp:nvSpPr>
        <dsp:cNvPr id="0" name=""/>
        <dsp:cNvSpPr/>
      </dsp:nvSpPr>
      <dsp:spPr>
        <a:xfrm>
          <a:off x="7327636" y="3530162"/>
          <a:ext cx="1788706" cy="894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/>
            <a:t>Okružne komisije u Daruvaru, Osijeku  Slavonskom Brodu</a:t>
          </a:r>
        </a:p>
      </dsp:txBody>
      <dsp:txXfrm>
        <a:off x="7327636" y="3530162"/>
        <a:ext cx="1788706" cy="894353"/>
      </dsp:txXfrm>
    </dsp:sp>
    <dsp:sp modelId="{8A7A3C9A-B931-4CD0-81A7-8B4F4ECB2FE7}">
      <dsp:nvSpPr>
        <dsp:cNvPr id="0" name=""/>
        <dsp:cNvSpPr/>
      </dsp:nvSpPr>
      <dsp:spPr>
        <a:xfrm>
          <a:off x="1888906" y="2107354"/>
          <a:ext cx="1969902" cy="1311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noProof="0" dirty="0"/>
            <a:t>Komisija za preseljenje kolonista iz Hrvatske u Vojvodinu</a:t>
          </a:r>
        </a:p>
      </dsp:txBody>
      <dsp:txXfrm>
        <a:off x="1888906" y="2107354"/>
        <a:ext cx="1969902" cy="1311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5T20:39:56.6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24501,'1558'0'0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5T20:40:02.6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24575,'5'0'0,"1"1"0,-1 0 0,0 1 0,1 0 0,-1-1 0,0 2 0,0-1 0,0 0 0,0 1 0,0 0 0,-1 0 0,1 1 0,-1-1 0,0 1 0,6 6 0,2 4 0,-1-1 0,0 1 0,14 25 0,-22-32 0,0 0 0,0 0 0,0 1 0,-1-1 0,-1 0 0,1 1 0,-1 0 0,-1-1 0,1 9 0,-1-7 0,1 0 0,0 0 0,1 1 0,4 14 0,-2-17 0,0-1 0,1 0 0,0 0 0,0-1 0,1 0 0,-1 0 0,1 0 0,0 0 0,10 5 0,-8-5 0,-1-1 0,1 0 0,-1 0 0,0-1 0,1-1 0,0 1 0,0-1 0,-1 0 0,1-1 0,0 0 0,11 0 0,6 0 0,49-6 0,-66 4 0,-1 0 0,1 0 0,-1-1 0,1 0 0,-1-1 0,0 0 0,0 0 0,0 0 0,0-1 0,11-8 0,-5 1 0,-2 0 0,0-1 0,0 0 0,9-14 0,-16 21 0,0 1 0,0-1 0,0 1 0,1 0 0,-1 0 0,1 0 0,0 1 0,0 0 0,0 0 0,1 0 0,-1 0 0,1 1 0,8-3 0,2 2 0,0 0 0,-1 2 0,28-1 0,-10 1 0,-22 0 0,-1-1 0,1-1 0,-1 0 0,0 0 0,1-1 0,11-6 0,34-11 0,16-3 327,-41 14-1173,32-8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5T20:40:04.7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24575,'50'0'0,"0"2"0,69 12 0,-73-6 0,-25-6 0,0 2 0,0 1 0,0 0 0,32 14 0,-42-14 0,2 0 0,-1-1 0,0-1 0,1 0 0,0-1 0,19 1 0,80-5 0,-76 0 0,47 4 0,-64 1 0,0 1 0,0 1 0,0 0 0,-1 2 0,25 11 0,-21-8 0,0-1 0,42 11 0,26 3 0,19 4 0,56 14 0,-135-32 0,-3-4 0,-1-1 0,1 0 0,0-2 0,0-2 0,35-2 0,-32 0 0,0 1 0,1 2 0,54 9 0,63 24 0,15-7 0,-132-22-188,0-2 1,0-1-1,40-2 0,-56 0-426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7E5E-86A1-4516-BBFC-80CA930FB1C7}" type="datetimeFigureOut">
              <a:rPr lang="hr-HR" smtClean="0"/>
              <a:t>5.5.2025.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1F4-2119-4522-8F66-D7831210B285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04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7E5E-86A1-4516-BBFC-80CA930FB1C7}" type="datetimeFigureOut">
              <a:rPr lang="hr-HR" smtClean="0"/>
              <a:t>5.5.2025.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1F4-2119-4522-8F66-D7831210B28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296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7E5E-86A1-4516-BBFC-80CA930FB1C7}" type="datetimeFigureOut">
              <a:rPr lang="hr-HR" smtClean="0"/>
              <a:t>5.5.2025.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1F4-2119-4522-8F66-D7831210B28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7508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7E5E-86A1-4516-BBFC-80CA930FB1C7}" type="datetimeFigureOut">
              <a:rPr lang="hr-HR" smtClean="0"/>
              <a:t>5.5.2025.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1F4-2119-4522-8F66-D7831210B28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306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7E5E-86A1-4516-BBFC-80CA930FB1C7}" type="datetimeFigureOut">
              <a:rPr lang="hr-HR" smtClean="0"/>
              <a:t>5.5.2025.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1F4-2119-4522-8F66-D7831210B285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55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7E5E-86A1-4516-BBFC-80CA930FB1C7}" type="datetimeFigureOut">
              <a:rPr lang="hr-HR" smtClean="0"/>
              <a:t>5.5.2025.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1F4-2119-4522-8F66-D7831210B28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014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7E5E-86A1-4516-BBFC-80CA930FB1C7}" type="datetimeFigureOut">
              <a:rPr lang="hr-HR" smtClean="0"/>
              <a:t>5.5.2025.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1F4-2119-4522-8F66-D7831210B28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354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7E5E-86A1-4516-BBFC-80CA930FB1C7}" type="datetimeFigureOut">
              <a:rPr lang="hr-HR" smtClean="0"/>
              <a:t>5.5.2025.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1F4-2119-4522-8F66-D7831210B28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066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7E5E-86A1-4516-BBFC-80CA930FB1C7}" type="datetimeFigureOut">
              <a:rPr lang="hr-HR" smtClean="0"/>
              <a:t>5.5.2025.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1F4-2119-4522-8F66-D7831210B28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788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9A47E5E-86A1-4516-BBFC-80CA930FB1C7}" type="datetimeFigureOut">
              <a:rPr lang="hr-HR" smtClean="0"/>
              <a:t>5.5.2025.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CBD1F4-2119-4522-8F66-D7831210B28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55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7E5E-86A1-4516-BBFC-80CA930FB1C7}" type="datetimeFigureOut">
              <a:rPr lang="hr-HR" smtClean="0"/>
              <a:t>5.5.2025.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1F4-2119-4522-8F66-D7831210B28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83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A47E5E-86A1-4516-BBFC-80CA930FB1C7}" type="datetimeFigureOut">
              <a:rPr lang="hr-HR" smtClean="0"/>
              <a:t>5.5.2025.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CBD1F4-2119-4522-8F66-D7831210B285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63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pruga, lokomotiva, promet&#10;&#10;Sadržaj generiran umjetnom inteligencijom može biti netočan.">
            <a:extLst>
              <a:ext uri="{FF2B5EF4-FFF2-40B4-BE49-F238E27FC236}">
                <a16:creationId xmlns:a16="http://schemas.microsoft.com/office/drawing/2014/main" id="{2A12D6D0-F940-7A35-3508-96646972D5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</a:blip>
          <a:srcRect t="10359"/>
          <a:stretch/>
        </p:blipFill>
        <p:spPr>
          <a:xfrm>
            <a:off x="20" y="10"/>
            <a:ext cx="12191980" cy="685799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23D4EB9-9ED7-7268-F574-789F630FD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hr-HR" sz="6800" noProof="0" dirty="0"/>
              <a:t>Kolonizacija Slavonije u razdoblju NDH (1941.-1945.) i poslijeratne Jugoslavije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CD76671-0A31-9627-993D-1D7254980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421495"/>
          </a:xfrm>
        </p:spPr>
        <p:txBody>
          <a:bodyPr>
            <a:normAutofit lnSpcReduction="10000"/>
          </a:bodyPr>
          <a:lstStyle/>
          <a:p>
            <a:r>
              <a:rPr lang="hr-HR" noProof="0" dirty="0">
                <a:solidFill>
                  <a:schemeClr val="tx1">
                    <a:lumMod val="95000"/>
                  </a:schemeClr>
                </a:solidFill>
              </a:rPr>
              <a:t>Kolegij: Hrvatska politička povijest</a:t>
            </a:r>
          </a:p>
          <a:p>
            <a:r>
              <a:rPr lang="hr-HR" noProof="0" dirty="0">
                <a:solidFill>
                  <a:schemeClr val="tx1">
                    <a:lumMod val="95000"/>
                  </a:schemeClr>
                </a:solidFill>
              </a:rPr>
              <a:t>Profesor: doc. dr. sc. Danijel Jurković</a:t>
            </a:r>
          </a:p>
          <a:p>
            <a:r>
              <a:rPr lang="hr-HR" noProof="0" dirty="0">
                <a:solidFill>
                  <a:schemeClr val="tx1">
                    <a:lumMod val="95000"/>
                  </a:schemeClr>
                </a:solidFill>
              </a:rPr>
              <a:t>Student: David Marković-Đurin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E50488-8E5E-4E36-9763-092234CA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9E780F8-2452-4595-A281-E594BA83D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17F44A-7774-4C79-BEDC-0CC73C8C0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802700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5ED39A-42F5-32DF-770E-813AA10C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Naselja kolonista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764210-80D7-39FE-6D8E-140F15D80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Naseljavanje </a:t>
            </a:r>
            <a:r>
              <a:rPr lang="hr-HR" dirty="0"/>
              <a:t>kolonista</a:t>
            </a:r>
            <a:r>
              <a:rPr lang="hr-HR" noProof="0" dirty="0"/>
              <a:t> u već napuštene kuće i imanja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Naseljavanje na krčevine, često bez osnovnih uvjeta za stanovanje</a:t>
            </a:r>
            <a:endParaRPr lang="hr-HR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Gradnja improviziranih nastambi na tim prostorima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Ministarstvo šumarstva i rudarstva pružalo je materijalnu pomoć kolonistima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Daje im zemljište za gradnju naselja, građevinski materijal, drvo za razne potrebe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</a:t>
            </a:r>
            <a:r>
              <a:rPr lang="hr-HR" noProof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Problem je manjak zemljišta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>
                <a:cs typeface="Times New Roman" panose="02020603050405020304" pitchFamily="18" charset="0"/>
              </a:rPr>
              <a:t>Isušivanje močvara kako bi se dobilo više obradive površine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r-HR" sz="1800" noProof="0" dirty="0">
                <a:cs typeface="Times New Roman" panose="02020603050405020304" pitchFamily="18" charset="0"/>
              </a:rPr>
              <a:t>Sadnja riže na tom području – ograničen uspjeh </a:t>
            </a:r>
          </a:p>
        </p:txBody>
      </p:sp>
    </p:spTree>
    <p:extLst>
      <p:ext uri="{BB962C8B-B14F-4D97-AF65-F5344CB8AC3E}">
        <p14:creationId xmlns:p14="http://schemas.microsoft.com/office/powerpoint/2010/main" val="323377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730C89-8F2F-615A-22AF-9613DC3EE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Socijalistička Jugoslavija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C17BB2-6FB6-E609-336E-58E723C70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545" y="1845733"/>
            <a:ext cx="6491236" cy="48062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Nakon pobjede partizana u ratu uspostavljena je Demokratska Federativna Jugoslavija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</a:t>
            </a:r>
            <a:r>
              <a:rPr lang="hr-HR" noProof="0" dirty="0"/>
              <a:t>Masovna ubojstva i zločini od strane nove vlasti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Već 21. studenog 1944. u Beogradu, predsjedništvo AVNOJ-a  donijelo je zakon o konfiskaciji imovine svim osobama koji su sudjelovale na strani sila Osovine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Oduzima se imovina svim Nijemcima bez obzira jesu li sudjelovali na strani nacističke Njemačke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noProof="0" dirty="0"/>
              <a:t>U sljedeće dvije godine donose se novi zakoni o konfiskaciji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Ukupna površina napuštenih njemačkih i mađarskih posjeda iznosila je 69 000 hektara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Ukupna površina napuštenih srpskih posjeda bila je 29 000 hektara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8F5E653-BD7D-13A0-A44C-B92E68921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699" y="1845733"/>
            <a:ext cx="4443968" cy="44065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9426A011-1253-24CB-608F-CAC079CD7492}"/>
                  </a:ext>
                </a:extLst>
              </p14:cNvPr>
              <p14:cNvContentPartPr/>
              <p14:nvPr/>
            </p14:nvContentPartPr>
            <p14:xfrm>
              <a:off x="7983697" y="3962028"/>
              <a:ext cx="561240" cy="720"/>
            </p14:xfrm>
          </p:contentPart>
        </mc:Choice>
        <mc:Fallback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9426A011-1253-24CB-608F-CAC079CD74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20697" y="3836028"/>
                <a:ext cx="686880" cy="25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a 9">
            <a:extLst>
              <a:ext uri="{FF2B5EF4-FFF2-40B4-BE49-F238E27FC236}">
                <a16:creationId xmlns:a16="http://schemas.microsoft.com/office/drawing/2014/main" id="{3F68CFF1-8EFE-F120-0145-15AF636090C9}"/>
              </a:ext>
            </a:extLst>
          </p:cNvPr>
          <p:cNvGrpSpPr/>
          <p:nvPr/>
        </p:nvGrpSpPr>
        <p:grpSpPr>
          <a:xfrm>
            <a:off x="7777057" y="3814788"/>
            <a:ext cx="865800" cy="198720"/>
            <a:chOff x="7777057" y="3814788"/>
            <a:chExt cx="86580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97CA62A2-59F4-E62C-FC35-320410ADB185}"/>
                    </a:ext>
                  </a:extLst>
                </p14:cNvPr>
                <p14:cNvContentPartPr/>
                <p14:nvPr/>
              </p14:nvContentPartPr>
              <p14:xfrm>
                <a:off x="7777057" y="3883548"/>
                <a:ext cx="396000" cy="129960"/>
              </p14:xfrm>
            </p:contentPart>
          </mc:Choice>
          <mc:Fallback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97CA62A2-59F4-E62C-FC35-320410ADB18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14417" y="3820908"/>
                  <a:ext cx="5216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8EBDD273-1A43-74B5-6DD2-979F77DCAC58}"/>
                    </a:ext>
                  </a:extLst>
                </p14:cNvPr>
                <p14:cNvContentPartPr/>
                <p14:nvPr/>
              </p14:nvContentPartPr>
              <p14:xfrm>
                <a:off x="7836097" y="3814788"/>
                <a:ext cx="806760" cy="128520"/>
              </p14:xfrm>
            </p:contentPart>
          </mc:Choice>
          <mc:Fallback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8EBDD273-1A43-74B5-6DD2-979F77DCAC5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73097" y="3752148"/>
                  <a:ext cx="932400" cy="254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BDA1021-BFEF-A481-8104-8482F4B3B08E}"/>
              </a:ext>
            </a:extLst>
          </p:cNvPr>
          <p:cNvSpPr txBox="1"/>
          <p:nvPr/>
        </p:nvSpPr>
        <p:spPr>
          <a:xfrm>
            <a:off x="7777057" y="3814788"/>
            <a:ext cx="973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noProof="0" dirty="0"/>
              <a:t>Đakovo</a:t>
            </a:r>
          </a:p>
        </p:txBody>
      </p:sp>
    </p:spTree>
    <p:extLst>
      <p:ext uri="{BB962C8B-B14F-4D97-AF65-F5344CB8AC3E}">
        <p14:creationId xmlns:p14="http://schemas.microsoft.com/office/powerpoint/2010/main" val="895544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 noProof="0" dirty="0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 noProof="0" dirty="0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0" dirty="0"/>
          </a:p>
        </p:txBody>
      </p: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0" dirty="0"/>
          </a:p>
        </p:txBody>
      </p:sp>
      <p:pic>
        <p:nvPicPr>
          <p:cNvPr id="4" name="Rezervirano mjesto sadržaja 3" descr="Slika na kojoj se prikazuje tekst, paralelno, dijagram, crta&#10;&#10;Sadržaj generiran umjetnom inteligencijom može biti netočan.">
            <a:extLst>
              <a:ext uri="{FF2B5EF4-FFF2-40B4-BE49-F238E27FC236}">
                <a16:creationId xmlns:a16="http://schemas.microsoft.com/office/drawing/2014/main" id="{55D720FE-4B27-B045-67FA-B040878D0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439" y="563872"/>
            <a:ext cx="10091975" cy="5273056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EBCFC480-B9F6-9EC6-4F33-1CCE9611D840}"/>
              </a:ext>
            </a:extLst>
          </p:cNvPr>
          <p:cNvSpPr txBox="1"/>
          <p:nvPr/>
        </p:nvSpPr>
        <p:spPr>
          <a:xfrm>
            <a:off x="1432978" y="5932968"/>
            <a:ext cx="9979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noProof="0" dirty="0"/>
              <a:t>Kretanje broja Nijemaca, Mađara i Židova na području slavonskih županija 1900.-1948.</a:t>
            </a:r>
          </a:p>
        </p:txBody>
      </p:sp>
    </p:spTree>
    <p:extLst>
      <p:ext uri="{BB962C8B-B14F-4D97-AF65-F5344CB8AC3E}">
        <p14:creationId xmlns:p14="http://schemas.microsoft.com/office/powerpoint/2010/main" val="1668805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E20A82-C6E0-00F5-3B3E-02F8C41A1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Problemi u provedbi kolonizacije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334842-65D4-CEDA-34B8-9C9754C3A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Pitanje </a:t>
            </a:r>
            <a:r>
              <a:rPr lang="hr-HR" noProof="0" dirty="0" err="1"/>
              <a:t>muhadžira</a:t>
            </a:r>
            <a:r>
              <a:rPr lang="hr-HR" noProof="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 err="1"/>
              <a:t>Muhadžiri</a:t>
            </a:r>
            <a:r>
              <a:rPr lang="hr-HR" noProof="0" dirty="0"/>
              <a:t> – stanovnici s prostora Bosne i Hercegovine </a:t>
            </a:r>
            <a:r>
              <a:rPr lang="hr-HR" sz="1800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koji su se tijekom rata samovoljno preselili na u Slavoniju i sjevernu Hrvatsku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Partizani su ih smatrali suradnicima okupatora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Deportirali sve </a:t>
            </a:r>
            <a:r>
              <a:rPr lang="hr-HR" noProof="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muhadžire</a:t>
            </a:r>
            <a:r>
              <a:rPr lang="hr-HR" noProof="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(23 000) natrag </a:t>
            </a:r>
            <a:r>
              <a:rPr lang="hr-HR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 </a:t>
            </a:r>
            <a:r>
              <a:rPr lang="hr-HR" noProof="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Pitanje statusa kolonista iz razdoblja NDH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Kolonisti iz NDH koji su surađivali s ustaškim vlastima morali su napustiti svoja imanja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Prijašnjim vlasnicima zemlje oduzete tijekom NDH imovina je vraćena </a:t>
            </a:r>
            <a:endParaRPr lang="hr-HR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Određeni kolonisti su mogli ostati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Problem useljavanje Slavonaca u prazne kuće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Mnogi su se useljavali u napuštene kuće koje su bile bolje od njihovih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Zakonom iz veljače 1946. – prisilno napuštanje takvih kuća ako nema opravdanog razloga za stanovanje</a:t>
            </a:r>
          </a:p>
        </p:txBody>
      </p:sp>
    </p:spTree>
    <p:extLst>
      <p:ext uri="{BB962C8B-B14F-4D97-AF65-F5344CB8AC3E}">
        <p14:creationId xmlns:p14="http://schemas.microsoft.com/office/powerpoint/2010/main" val="779352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FAF3EA-2882-B03F-E923-D13507ABB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noProof="0" dirty="0"/>
              <a:t>Zakon o agrarnoj reformi i kolonizaciji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489E52-458A-48F9-F610-E71C723DF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7210978" cy="458478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Zakon je donesen 23. kolovoza 1945. godine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Poslovi agrarne reforme i kolonizacije obavljani su na razini zemaljskih ministarstava poljoprivrede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Tek u studenom 1945. ratificiran od strane Predsjedništva Narodnog sabora Hrvatske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Prvi zakon koji je zahtijevao promjenu vlasničkih odnosa na temelju proizvodnog odnosa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Odnosno, zakonom je predviđeno da „Zemlja pripada onome koji je obrađuje”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„Dodijeljeno zemljište prelazi u privatnu svojinu lica kome je dodijeljeno i odmah će se upisati u zemljišne knjige.“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Nije u potpunosti privatno zemljište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Ne smiju prodavati zemljište niti ga staviti u zakup sljedećih 20 godina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B4C2C9A-AF9B-B234-2D5C-CA1D0E6A9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292" y="1845734"/>
            <a:ext cx="3527076" cy="477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32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5E719B-B9DC-51CB-03B2-18C62AFE8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noProof="0" dirty="0"/>
              <a:t>Zakon o agrarnoj reformi i kolonizaciji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14B81E-6123-5685-0CFD-A1C5771B2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Ovim zakonom zakonski je utvrđena eksproprijacija imovine: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noProof="0" dirty="0"/>
              <a:t>Svih zemljišnih posjeda većih od 45 ha ili 30 ha (obradive površine)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noProof="0" dirty="0"/>
              <a:t>Banaka, poduzeća i imovine dioničarskih društava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noProof="0" dirty="0"/>
              <a:t>Svih crkvenih posjeda većih od 10 ha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2000" noProof="0" dirty="0"/>
              <a:t>Svih posjeda koji su tijekom rata ostali bez vlasnika ili pravnih nasljednika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r-HR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Odšteta je određena u visini jednogodišnjeg prihoda po hektaru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Nisu svi dobili odštetu - konfiskacija</a:t>
            </a:r>
          </a:p>
        </p:txBody>
      </p:sp>
    </p:spTree>
    <p:extLst>
      <p:ext uri="{BB962C8B-B14F-4D97-AF65-F5344CB8AC3E}">
        <p14:creationId xmlns:p14="http://schemas.microsoft.com/office/powerpoint/2010/main" val="839891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B46E84-87E8-4BDA-BCFF-D30F2686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noProof="0" dirty="0"/>
              <a:t>Zakon o agrarnoj reformi i kolonizaciji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61853D-7440-E1EA-DABA-077E870FE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6881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Sva oduzeta zemlja otišla je u </a:t>
            </a:r>
            <a:r>
              <a:rPr lang="hr-HR" i="1" noProof="0" dirty="0"/>
              <a:t>zemljišni fond agrarne reforme i kolonizacije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Iz toga fonda kolonisti su sveukupno dobili 47 109 ha (12,1% zemljišnog fonda)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Prednost bi dobivanju zemlje imali su: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Zemljoradnici bez zemlje ili s nedovoljnom količinom zemlje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Pripadnici NOB-a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Obitelj i siročad pripadnika NOB-a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Sve žrtve fašističkog terora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Maksimalna veličina zemljišnog posjeda koju je mogla imati jedna obitelj bila je između 20 i 35 ha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</a:t>
            </a:r>
            <a:r>
              <a:rPr lang="pl-PL" dirty="0"/>
              <a:t>U prosjeku je jedna obitelj dobivala oko 5-6 hektara zemlje 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996229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34AEF4-FCC8-4DD6-7CCC-A2F45E8E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hr-HR" sz="3200" noProof="0" dirty="0"/>
              <a:t>Uprava za vođenje poljoprivrede na razini Jugoslavije 1945.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2795CC-04B8-E546-309A-D71729CC6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r-HR" noProof="0" dirty="0"/>
          </a:p>
        </p:txBody>
      </p:sp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FFA872CE-D358-793B-CA9E-B06AD398EA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9656093"/>
              </p:ext>
            </p:extLst>
          </p:nvPr>
        </p:nvGraphicFramePr>
        <p:xfrm>
          <a:off x="1036320" y="1986117"/>
          <a:ext cx="1011936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0191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59938A-8AF1-2110-BA07-6E1D890C7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noProof="0" dirty="0"/>
              <a:t>Uprava za vođenje kolonizacije u Hrvatskoj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7B6669CD-9429-0487-A6CE-2C027A7A0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846869"/>
              </p:ext>
            </p:extLst>
          </p:nvPr>
        </p:nvGraphicFramePr>
        <p:xfrm>
          <a:off x="-196644" y="1877962"/>
          <a:ext cx="12654116" cy="442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8999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F48EF5-891A-60CF-675E-A5E64D8B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noProof="0" dirty="0"/>
              <a:t>Kolonizacija Slavonije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0F3EE9-FFC9-D13C-11FA-463A55683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170488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Kolonizacija Slavonije trajala je od ožujka 1946. pa do proljeća 1947.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Komisija za provedbu kolonizacije Slavonije i okružne komisije bile su odgovorne za provedbu kolonizacije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Početni plan kolonizacije uključivao je dvije etape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1. etapa gdje bi se trebali useliti u napuštene kuće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2. etapa gradnja planskih naselja – manji broj naselja u Krndiji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Plan napušten 1947. godine, 2. etapa se nikad nije provela u potpunosti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Ciljevi kolonizacije: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Davanje zemljišta poljoprivrednicima bez zemlje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Stvaranje malih poljoprivrednih gospodarstava, usmjerenih na zadovoljavanje osobnih potreba </a:t>
            </a:r>
            <a:endParaRPr lang="hr-HR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Rješavanje agrarne prenapučenosti </a:t>
            </a:r>
          </a:p>
        </p:txBody>
      </p:sp>
    </p:spTree>
    <p:extLst>
      <p:ext uri="{BB962C8B-B14F-4D97-AF65-F5344CB8AC3E}">
        <p14:creationId xmlns:p14="http://schemas.microsoft.com/office/powerpoint/2010/main" val="410536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6CB1D5-F6D8-DF9B-ADA8-4FC1C1E8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Definicije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42A5EC-F136-7C65-6D80-5B78E3CEA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7324" cy="46672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400" noProof="0" dirty="0"/>
              <a:t> </a:t>
            </a:r>
            <a:r>
              <a:rPr lang="hr-HR" sz="2200" noProof="0" dirty="0"/>
              <a:t>kolonizacija - „(prema lat. </a:t>
            </a:r>
            <a:r>
              <a:rPr lang="hr-HR" sz="2200" i="1" noProof="0" dirty="0" err="1"/>
              <a:t>colonia</a:t>
            </a:r>
            <a:r>
              <a:rPr lang="hr-HR" sz="2200" noProof="0" dirty="0"/>
              <a:t>: naseobina), plansko preseljavanje stanovništva, naseljavanje slobodnih nenaseljenih teritorija u vlastitoj zemlji (unutrašnja kolonizacija).”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200" noProof="0" dirty="0"/>
              <a:t> konfiskacija -  „(</a:t>
            </a:r>
            <a:r>
              <a:rPr lang="hr-HR" sz="2200" noProof="0" dirty="0" err="1"/>
              <a:t>kasnolat</a:t>
            </a:r>
            <a:r>
              <a:rPr lang="hr-HR" sz="2200" noProof="0" dirty="0"/>
              <a:t>. </a:t>
            </a:r>
            <a:r>
              <a:rPr lang="hr-HR" sz="2200" noProof="0" dirty="0" err="1"/>
              <a:t>confiscatio</a:t>
            </a:r>
            <a:r>
              <a:rPr lang="hr-HR" sz="2200" noProof="0" dirty="0"/>
              <a:t>: zapljena imovine). Konfiskacija se sastoji u oduzimanju prava vlasništva pokretnih i nepokretnih stvari osuđene osobe u trenutku pravomoćnosti presude, i to bez naknade; konfiscirane stvari u pravilu prelaze u državno vlasništvo.”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200" noProof="0" dirty="0"/>
              <a:t> eksproprijacija - „(latinski: </a:t>
            </a:r>
            <a:r>
              <a:rPr lang="hr-HR" sz="2200" noProof="0" dirty="0" err="1"/>
              <a:t>expropriare</a:t>
            </a:r>
            <a:r>
              <a:rPr lang="hr-HR" sz="2200" noProof="0" dirty="0"/>
              <a:t> izvlastiti) ili izvlaštenje, prisilno, zakonom predviđeno i regulirano oduzimanje imovine u privatnom vlasništvu ili ograničenje određenoga imovinskog prava koje se aktom vlasti nalaže zbog općih, javnih interesa. Eksproprijacija je mjera čija se pravovaljanost prosuđuje samo uz davanje primjerene odštete ili naknade; u protivnom bi se radilo o konfiskaciji.”  </a:t>
            </a:r>
          </a:p>
        </p:txBody>
      </p:sp>
    </p:spTree>
    <p:extLst>
      <p:ext uri="{BB962C8B-B14F-4D97-AF65-F5344CB8AC3E}">
        <p14:creationId xmlns:p14="http://schemas.microsoft.com/office/powerpoint/2010/main" val="243047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B8767D-9637-8243-0ABA-892410004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noProof="0" dirty="0"/>
              <a:t>Kolonizacija Slavonije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1FD5D0-386D-35AC-E191-70050955C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52268" cy="457473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Kolonizacija se provodila unutar Slavonije i doseljavanjem stanovništva izvan Slavonije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Unutar Slavonije zemlja se pretežito davala seljacima bez zemlje i pripadnicima NOB-a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5027 obitelji je bilo preseljeno unutar istog okruga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Najčešće su Hrvati iz drugih dijelova Hrvatske dolaze u Slavoniju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4658 obitelji preselilo se iz nekog dijela Hrvatske na prostor istočne Slavonije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Većina novih doseljenika bila je iz kotara: Prelog, Ivanec, Varaždin, Čakovec, Novi Marof, Split, Šibenik, Sinj, Knin i Benkovac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Za kolonizaciju Slavonije bilo je dopušteno naseljavanje ljudi koji su imali zemlju u svom rodnom kraju zbog agrarne prenapučenosti Hrvatskog zagorja i Dalmacije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</a:t>
            </a:r>
            <a:r>
              <a:rPr lang="hr-HR" noProof="0" dirty="0"/>
              <a:t>2482 obitelji kolonista iz razdoblja NDH je ostalo u Slavoniji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</a:t>
            </a:r>
            <a:r>
              <a:rPr lang="pl-PL" dirty="0"/>
              <a:t>Sveukupno, preseljeno je 12 157 obitelji, odnosno 58 230 osoba</a:t>
            </a:r>
            <a:r>
              <a:rPr lang="hr-HR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Dobili su 47 109 ha zemlje 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53456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26912C-C7D7-A9BD-A610-E4A1FF56E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Put u Slavoniju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607DF2-3B2B-DE60-208A-38EA7EE88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Prvo bi okupljali koloniste u tzv. sabirne centre odakle bi vlakom otišli prema svome odredištu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U vlaku bi dobili hranu i potrebnu medicinsku pomoć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01D4CC0-D16E-CD17-AA1E-98727F0EE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229" y="2725146"/>
            <a:ext cx="5555169" cy="345757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9C3A44B-0C54-D7F2-0A5A-1FA10D440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2725145"/>
            <a:ext cx="45434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82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B90B8B-F76B-4130-8370-38033EEAC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B3BB882-9AE6-D066-41C3-F5A52BC4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hr-HR" noProof="0" dirty="0"/>
              <a:t>Dolazak u Slavoniju </a:t>
            </a:r>
          </a:p>
        </p:txBody>
      </p:sp>
      <p:pic>
        <p:nvPicPr>
          <p:cNvPr id="5" name="Slika 4" descr="Slika na kojoj se prikazuje kuća, zgrada, vanjski, crno-bijelo&#10;&#10;Sadržaj generiran umjetnom inteligencijom može biti netočan.">
            <a:extLst>
              <a:ext uri="{FF2B5EF4-FFF2-40B4-BE49-F238E27FC236}">
                <a16:creationId xmlns:a16="http://schemas.microsoft.com/office/drawing/2014/main" id="{3288CA6D-84D3-B4AD-6F6B-6EA63DA4B2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5" r="1" b="1"/>
          <a:stretch/>
        </p:blipFill>
        <p:spPr>
          <a:xfrm>
            <a:off x="633999" y="581098"/>
            <a:ext cx="4020297" cy="24761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D93264-3FF9-4175-A7FA-F927F0F77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Slika na kojoj se prikazuje vanjski, odijevanje, čovjek, ekipa&#10;&#10;Sadržaj generiran umjetnom inteligencijom može biti netočan.">
            <a:extLst>
              <a:ext uri="{FF2B5EF4-FFF2-40B4-BE49-F238E27FC236}">
                <a16:creationId xmlns:a16="http://schemas.microsoft.com/office/drawing/2014/main" id="{1BB1CCE8-303B-B987-87EC-7052427AA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48" r="3" b="8208"/>
          <a:stretch/>
        </p:blipFill>
        <p:spPr>
          <a:xfrm>
            <a:off x="633999" y="3400980"/>
            <a:ext cx="4020296" cy="2476136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6CF0C4-26A0-7DDA-D6F7-8497A300B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Koloniste su često dočekale polu razrušene ili oštećene kuće koje je trebalo popraviti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Dobili su besplatnu hranu samo za prvih 10 dana kolonizacija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Kako bi preživjeli zapošljavali su se kao najamni radnici kod drugih poljoprivrednika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Manjak mehanizacije i stoke, država pokušala riješiti problem novčanim zajmovima, slab uspjeh</a:t>
            </a:r>
          </a:p>
          <a:p>
            <a:pPr marL="0" indent="0">
              <a:buNone/>
            </a:pPr>
            <a:endParaRPr lang="hr-HR" noProof="0" dirty="0"/>
          </a:p>
          <a:p>
            <a:pPr>
              <a:buFont typeface="Arial" panose="020B0604020202020204" pitchFamily="34" charset="0"/>
              <a:buChar char="•"/>
            </a:pPr>
            <a:endParaRPr lang="hr-HR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C67939-3FD0-4B45-8AA4-9FE55C7EE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81A96A-A87C-4F87-845A-3B0A6529F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 noProof="0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A2451BD-E8AC-87B4-CE7E-9B3812208CC5}"/>
              </a:ext>
            </a:extLst>
          </p:cNvPr>
          <p:cNvSpPr txBox="1"/>
          <p:nvPr/>
        </p:nvSpPr>
        <p:spPr>
          <a:xfrm>
            <a:off x="216309" y="5931742"/>
            <a:ext cx="535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noProof="0" dirty="0"/>
              <a:t>Propagandna fotografija Josip Broz Tito u Srijemu 1945. </a:t>
            </a:r>
          </a:p>
        </p:txBody>
      </p:sp>
    </p:spTree>
    <p:extLst>
      <p:ext uri="{BB962C8B-B14F-4D97-AF65-F5344CB8AC3E}">
        <p14:creationId xmlns:p14="http://schemas.microsoft.com/office/powerpoint/2010/main" val="3682987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94B4D0-BBC8-2106-221B-3197F001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Rasprava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80D34C-8544-0BED-F806-188187CB7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noProof="0" dirty="0"/>
              <a:t>Pitanje za raspravu: Je li proučavanje teme kolonizacije Slavonije u razdoblju NDH i poslijeratne Jugoslavije interdisciplinarno? Mogu li tu temu proučavati i druge znanstvene discipline osim povijesti? </a:t>
            </a:r>
          </a:p>
        </p:txBody>
      </p:sp>
    </p:spTree>
    <p:extLst>
      <p:ext uri="{BB962C8B-B14F-4D97-AF65-F5344CB8AC3E}">
        <p14:creationId xmlns:p14="http://schemas.microsoft.com/office/powerpoint/2010/main" val="431369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59FEC5-35CC-D81D-3841-6B5BFA676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0755DC-476A-9BB3-F0FC-6C8A6FF1F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504785" cy="4358421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</a:t>
            </a:r>
            <a:r>
              <a:rPr lang="hr-HR" dirty="0" err="1"/>
              <a:t>Lajić</a:t>
            </a:r>
            <a:r>
              <a:rPr lang="hr-HR" dirty="0"/>
              <a:t>, Ivan. </a:t>
            </a:r>
            <a:r>
              <a:rPr lang="hr-HR" i="1" dirty="0"/>
              <a:t>Ratovi, kolonizacije i nacionalna struktura Slavonije u dvadesetom stoljeću</a:t>
            </a:r>
            <a:r>
              <a:rPr lang="hr-HR" dirty="0"/>
              <a:t>. Institut za migracije i narodnosti, Zagreb 2009.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</a:t>
            </a:r>
            <a:r>
              <a:rPr lang="hr-HR" dirty="0" err="1"/>
              <a:t>Maticka</a:t>
            </a:r>
            <a:r>
              <a:rPr lang="hr-HR" dirty="0"/>
              <a:t>, Marijan. "Kolonizacija u Hrvatskoj 1945–1948. godine." </a:t>
            </a:r>
            <a:r>
              <a:rPr lang="hr-HR" i="1" dirty="0"/>
              <a:t>Časopis za suvremenu povijest </a:t>
            </a:r>
            <a:r>
              <a:rPr lang="hr-HR" dirty="0"/>
              <a:t>19, br. 2 (1987): 27-53.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</a:t>
            </a:r>
            <a:r>
              <a:rPr lang="hr-HR" dirty="0" err="1"/>
              <a:t>Maticka</a:t>
            </a:r>
            <a:r>
              <a:rPr lang="hr-HR" dirty="0"/>
              <a:t>, Marijan. </a:t>
            </a:r>
            <a:r>
              <a:rPr lang="hr-HR" i="1" dirty="0"/>
              <a:t>Agrarna reforma i kolonizacija u Hrvatskoj od 1945. do 1948. </a:t>
            </a:r>
            <a:r>
              <a:rPr lang="hr-HR" dirty="0"/>
              <a:t>Školska knjiga, Zagreb 1990.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</a:t>
            </a:r>
            <a:r>
              <a:rPr lang="hr-HR" b="0" i="0" dirty="0">
                <a:solidFill>
                  <a:schemeClr val="tx1"/>
                </a:solidFill>
                <a:effectLst/>
              </a:rPr>
              <a:t>Karakaš </a:t>
            </a:r>
            <a:r>
              <a:rPr lang="hr-HR" b="0" i="0" dirty="0" err="1">
                <a:solidFill>
                  <a:schemeClr val="tx1"/>
                </a:solidFill>
                <a:effectLst/>
              </a:rPr>
              <a:t>Obradov</a:t>
            </a:r>
            <a:r>
              <a:rPr lang="hr-HR" b="0" i="0" dirty="0">
                <a:solidFill>
                  <a:schemeClr val="tx1"/>
                </a:solidFill>
                <a:effectLst/>
              </a:rPr>
              <a:t>, Marica. "Migracije stanovništva na hrvatskom području neposredno prije i nakon završetka Drugoga svjetskog rata." </a:t>
            </a:r>
            <a:r>
              <a:rPr lang="hr-HR" b="0" i="1" dirty="0">
                <a:solidFill>
                  <a:schemeClr val="tx1"/>
                </a:solidFill>
                <a:effectLst/>
              </a:rPr>
              <a:t>Časopis za suvremenu povijest</a:t>
            </a:r>
            <a:r>
              <a:rPr lang="hr-HR" b="0" i="0" dirty="0">
                <a:solidFill>
                  <a:schemeClr val="tx1"/>
                </a:solidFill>
                <a:effectLst/>
              </a:rPr>
              <a:t> 48, br. 3 (2016): 653-672.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chemeClr val="tx1"/>
                </a:solidFill>
                <a:effectLst/>
              </a:rPr>
              <a:t> Balta, Ivan. "Kolonizacija istočna Hrvatske u Drugom svjetskom ratu ." </a:t>
            </a:r>
            <a:r>
              <a:rPr lang="hr-HR" b="0" i="1" dirty="0">
                <a:solidFill>
                  <a:schemeClr val="tx1"/>
                </a:solidFill>
                <a:effectLst/>
              </a:rPr>
              <a:t>Časopis za suvremenu povijest </a:t>
            </a:r>
            <a:r>
              <a:rPr lang="hr-HR" b="0" i="0" dirty="0">
                <a:solidFill>
                  <a:schemeClr val="tx1"/>
                </a:solidFill>
                <a:effectLst/>
              </a:rPr>
              <a:t>33, br. 2 (2001): 387-407.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 Balta, Ivan. "Kolonizacija u Slavoniji od početka XX. stoljeća s posebnim osvrtom na razdoblje 1941.-1945. godine." </a:t>
            </a:r>
            <a:r>
              <a:rPr lang="hr-HR" i="1" dirty="0">
                <a:solidFill>
                  <a:schemeClr val="tx1"/>
                </a:solidFill>
              </a:rPr>
              <a:t>Radovi Zavoda za povijesne znanosti HAZU u Zadru </a:t>
            </a:r>
            <a:r>
              <a:rPr lang="hr-HR" dirty="0">
                <a:solidFill>
                  <a:schemeClr val="tx1"/>
                </a:solidFill>
              </a:rPr>
              <a:t>, br. 43 (2001): 459-478.  </a:t>
            </a:r>
            <a:endParaRPr lang="hr-HR" b="0" i="0" dirty="0">
              <a:solidFill>
                <a:schemeClr val="tx1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i="1" dirty="0">
                <a:solidFill>
                  <a:schemeClr val="tx1"/>
                </a:solidFill>
              </a:rPr>
              <a:t>Partizanska i komunistička represija i zločini u Hrvatskoj, 1944.–1946</a:t>
            </a:r>
            <a:r>
              <a:rPr lang="hr-HR" dirty="0">
                <a:solidFill>
                  <a:schemeClr val="tx1"/>
                </a:solidFill>
              </a:rPr>
              <a:t>.:  </a:t>
            </a:r>
            <a:r>
              <a:rPr lang="hr-HR" dirty="0" err="1">
                <a:solidFill>
                  <a:schemeClr val="tx1"/>
                </a:solidFill>
              </a:rPr>
              <a:t>ur</a:t>
            </a:r>
            <a:r>
              <a:rPr lang="hr-HR" dirty="0">
                <a:solidFill>
                  <a:schemeClr val="tx1"/>
                </a:solidFill>
              </a:rPr>
              <a:t>. Vladimir Geiger i Zdravko Dizdar. Hrvatski institut za povijest, Slavonski Brod 2005. </a:t>
            </a:r>
          </a:p>
        </p:txBody>
      </p:sp>
    </p:spTree>
    <p:extLst>
      <p:ext uri="{BB962C8B-B14F-4D97-AF65-F5344CB8AC3E}">
        <p14:creationId xmlns:p14="http://schemas.microsoft.com/office/powerpoint/2010/main" val="280792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6B4E88-BA00-E34A-3C67-24A016A72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Kolonizacija u međuratnom periodu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050C42-6DAD-6253-2833-FD336AC28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U međuratnoj Jugoslaviji većina stanovnika Hrvatske živjela je na selu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Godine 1921. čak 72% stanovništva bavilo se poljoprivredom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Problem usitnjenosti zemljišta (Dalmacija i Hrvatsko zagorje)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Zakoni o agrarnoj reformi iz 1919. i 1931. godine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Ukidaju se feudalni ostatci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Veliki su posjedi eksproprirani uz vrlo malu nadoknadu, nadoknadu su dobili samo državljani Kraljevstva SHS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Oko 50% velikih posjeda eksproprirano je od strane države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Doseljavanje tzv. solunaša na prostor Slavonije koji dobivaju izvlaštenu zemlju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Doseljava se i manji broj Hrvata s područja Like, Hrvatskog zagorja i Dalmacije </a:t>
            </a:r>
          </a:p>
        </p:txBody>
      </p:sp>
    </p:spTree>
    <p:extLst>
      <p:ext uri="{BB962C8B-B14F-4D97-AF65-F5344CB8AC3E}">
        <p14:creationId xmlns:p14="http://schemas.microsoft.com/office/powerpoint/2010/main" val="168101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C775F8-3255-9029-B1C1-3E5FA3E7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Kolonizacija u razdoblju NDH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5A2C24-AC4C-8BDF-8F62-E43FE0705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796" y="1826068"/>
            <a:ext cx="10780088" cy="45943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10. travnja 1941. proglašena je Nezavisna Država Hrvatska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Već 13. travnja izlazi u novinama članak: </a:t>
            </a:r>
            <a:r>
              <a:rPr lang="hr-HR" i="1" noProof="0" dirty="0"/>
              <a:t>Što je dakle prirodnije i jednostavnije, nego u Slavoniji, bogatoj zemljom, a siromašnoj djecom, naseliti Hrvate iz drugih krajeva, gdje ima malo zemlje, a mnogo djece.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i="1" noProof="0" dirty="0"/>
              <a:t> </a:t>
            </a:r>
            <a:r>
              <a:rPr lang="hr-HR" noProof="0" dirty="0"/>
              <a:t>5. svibnja 1941. osnovan je Zavod za kolonizaciju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Vrhovno državno tijelo zaduženo za proces kolonizacije i rješavanje zemljišnih odnosa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Za prostor Slavonije i Srijema djelovali su i uredi u Osijeku i Hrvatskoj Mitrovici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Zavod je surađivao s drugim državnim ministarstvima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Zadaće zavoda: - da omogući pribavljanje zemlje onima koji nemaju uopće ili nemaju dovoljno</a:t>
            </a:r>
            <a:br>
              <a:rPr lang="hr-HR" noProof="0" dirty="0"/>
            </a:br>
            <a:r>
              <a:rPr lang="hr-HR" noProof="0" dirty="0"/>
              <a:t>                             - da omogućuje pribavljanje zemlje hrvatskim iseljenicima i povratnicima</a:t>
            </a:r>
            <a:br>
              <a:rPr lang="hr-HR" noProof="0" dirty="0"/>
            </a:br>
            <a:r>
              <a:rPr lang="hr-HR" noProof="0" dirty="0"/>
              <a:t>                             - da se brine oko gospodarskih, prosvjetnih i zdravstvenih prilika naseobina i naseljenika</a:t>
            </a:r>
            <a:br>
              <a:rPr lang="hr-HR" noProof="0" dirty="0"/>
            </a:br>
            <a:r>
              <a:rPr lang="hr-HR" noProof="0" dirty="0"/>
              <a:t>                             - da pusta, močvarna i podvodna, neobrađena i nedovoljno obrađena zemljišta privodi gospodarskoj kulturi i osposobi za naseljavanje</a:t>
            </a:r>
          </a:p>
          <a:p>
            <a:pPr marL="201168" lvl="1" indent="0">
              <a:buNone/>
            </a:pP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69255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027B02-3A6C-3CA7-9C93-D9C16AC5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Oduzimanje zemljišta u NDH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3ADF80-A262-285F-543A-1CA257005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308140" cy="402336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hr-HR" noProof="0" dirty="0"/>
              <a:t>  ZAKONSKA ODREDBA o nekretninama tzv. dobrovoljaca § 1. : </a:t>
            </a:r>
            <a:r>
              <a:rPr lang="hr-HR" i="1" noProof="0" dirty="0"/>
              <a:t>Sva zemljišta, što su bila podijeljena t. </a:t>
            </a:r>
            <a:r>
              <a:rPr lang="hr-HR" i="1" noProof="0" dirty="0" err="1"/>
              <a:t>zv</a:t>
            </a:r>
            <a:r>
              <a:rPr lang="hr-HR" i="1" noProof="0" dirty="0"/>
              <a:t>. dobrovoljcima na području Nezavisne Države Hrvatske proglašujem današnjim danom hrvatskom narodnom imovinom. Nitko od dosadanjih vlasnika i posjednika nema pravo na bilo kakovu odštetu za tu zemlju niti za bilo što, na toj zemlji sagrađeno.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r-HR" noProof="0" dirty="0"/>
              <a:t>Zakon je donesen 18. travnja 1941.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r-HR" noProof="0" dirty="0"/>
              <a:t>Ovim zakonom oduzima se zemlja tzv. solunašima (kolonistima)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r-HR" noProof="0" dirty="0"/>
              <a:t>Je li riječ o eksproprijaciji ili konfiskaciji?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noProof="0" dirty="0"/>
              <a:t> § 3 Gornje zemlje podijelit će se u vlasništvo Hrvatima seljacima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noProof="0" dirty="0"/>
              <a:t> Ovim je zakonom posjed izgubilo 8581 obitelj, od čega 4964 u Slavoniji i 3617 u Srijemu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r-HR" noProof="0" dirty="0"/>
              <a:t>Na tim je zemljištima ukupno živjelo 42905 osoba </a:t>
            </a:r>
          </a:p>
        </p:txBody>
      </p:sp>
    </p:spTree>
    <p:extLst>
      <p:ext uri="{BB962C8B-B14F-4D97-AF65-F5344CB8AC3E}">
        <p14:creationId xmlns:p14="http://schemas.microsoft.com/office/powerpoint/2010/main" val="371869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281B19-3A11-AAE1-946A-B3C29C96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Iseljavanje Srba u Srbiju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FC5E2E-04D9-8EF4-09C4-4F1624FBE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28 000 solunaša bilo je deportirano na teritorij Srbije (Mačva)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Deportacije započele već u lipnju 1941.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Deportacije srpskih pravoslavnih svećenika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Njihova imovina konfiscirana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Masovne deportacije srpskog stanovništva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Opseg i intenzitet deportacija ovise o lokalnim ustaškim vlastima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Mnogi su i samo pobjegli u Srbiju </a:t>
            </a:r>
          </a:p>
          <a:p>
            <a:pPr marL="0" indent="0">
              <a:buNone/>
            </a:pP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71922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6067C7-78A5-EE1E-67E9-6B6A3339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Oduzimanje vlasništva u NDH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846F6F-7D39-8205-9242-3604E3214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058" y="1845734"/>
            <a:ext cx="1053034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U razdoblju pred Drugi svjetski rat židovsko stanovništvo u Hrvatskoj posjedovalo je približno 10 % industrije te 1/8 veleposjeda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Vlasti NDH konfisciraju svu židovsku imovinu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Vlasti NDH konfiscirale su i imovinu Roma, kao i svih koji su se protivili režimu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ZAKONSKA ODREDBA o imovini osoba iseljenih s područja Nezavisne Države Hrvatske (kolovoz 1941.)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§ 3. – </a:t>
            </a:r>
            <a:r>
              <a:rPr lang="hr-HR" i="1" noProof="0" dirty="0"/>
              <a:t>Sva imovina iseljenih postaje imovinom NDH. Sva imovina koja služi u poljoprivredne svrhe (uključujući stambene i gospodarske objekte) neka se ustupi u posjed Zavodu za kolonizaciju u Zagrebu</a:t>
            </a:r>
          </a:p>
          <a:p>
            <a:pPr marL="0" indent="0">
              <a:buNone/>
            </a:pP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86904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4DF07B-56A8-EF56-212B-31A298A2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Kolonizacija u NDH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17C467-643F-7EE4-FB16-7981A099C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Novinski članak iz 13. travnja 1941. : </a:t>
            </a:r>
            <a:r>
              <a:rPr lang="hr-HR" i="1" noProof="0" dirty="0"/>
              <a:t>Zašto da naš narod u Hrvatskom Zagorju, Lici, Hercegovini ili Dalmaciji gladuje, kad u Slavoniji ima još dosta mjesta za tisuće novih stanovnika, koje bi Slavonija mogla prehraniti i još bi preostalo hrane!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Slavonija na glasu kao obećana zemlja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Iseljavanje i oduzimanje zemljišta Srba, Židova, Roma i ostalih koji se protive režimu NDH dovelo je do viška zemljišta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</a:t>
            </a:r>
            <a:r>
              <a:rPr lang="pl-PL" dirty="0"/>
              <a:t>Slavonija je u tom razdoblju imala manjak radne snage u odnosu na količinu obradive zemlje</a:t>
            </a:r>
            <a:endParaRPr lang="hr-HR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Slavonija za razliku od prostora Like, BiH, unutrašnjosti Dalmacije ima manje ratnih razaranja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Vlasti NDH žele promijeniti etničku sliku istočne Slavonije </a:t>
            </a:r>
          </a:p>
          <a:p>
            <a:pPr marL="201168" lvl="1" indent="0">
              <a:buNone/>
            </a:pP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64508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6C10B6-0BB8-1E20-DB11-6333FCAA3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Kolonizacija u NDH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C9C239-31E9-1A65-0BDC-859F8D875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98307" cy="444691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Oduzeta zemlja davala se u zakup (ne u vlasništvo) novim kolonistima, najčešće etničkim Hrvatima i Nijemcima (Folksdojčerima)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Zakup se plaćao novcem ili u naturi </a:t>
            </a: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Dijelom zemljišta i gospodarskih objekata upravljala je država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Planska kolonizacija provodila se od 1941. do 1943. godine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Većina kolonizacije odvila se tijekom 1941. godine </a:t>
            </a:r>
            <a:endParaRPr lang="hr-HR" noProof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Pitanje: Zašto je 1943. došlo do smanjenja planske kolonizacije?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Kolonisti su najčešće dolazili iz Prigorja, Podravine, Dalmacije, pa zatim iz Hrvatskog zagorja i Hercegovine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</a:t>
            </a:r>
            <a:r>
              <a:rPr lang="pl-PL" noProof="0" dirty="0"/>
              <a:t>Procjene govore o 6.700 do 9.500 kolonističkih obitelji </a:t>
            </a:r>
            <a:endParaRPr lang="hr-HR" noProof="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r-HR" noProof="0" dirty="0"/>
              <a:t>Od toga je oko 2.200 obitelji bilo iz redova mjesnih agrarnih interesenata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noProof="0" dirty="0"/>
              <a:t> </a:t>
            </a:r>
            <a:r>
              <a:rPr lang="pl-PL" noProof="0" dirty="0"/>
              <a:t>Ukupan broj kolonista procjenjuje se na između 60.000 i 70.000 ljudi 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0636347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1283</TotalTime>
  <Words>2177</Words>
  <Application>Microsoft Office PowerPoint</Application>
  <PresentationFormat>Široki zaslon</PresentationFormat>
  <Paragraphs>181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Times New Roman</vt:lpstr>
      <vt:lpstr>Retrospektiva</vt:lpstr>
      <vt:lpstr>Kolonizacija Slavonije u razdoblju NDH (1941.-1945.) i poslijeratne Jugoslavije</vt:lpstr>
      <vt:lpstr>Definicije</vt:lpstr>
      <vt:lpstr>Kolonizacija u međuratnom periodu </vt:lpstr>
      <vt:lpstr>Kolonizacija u razdoblju NDH </vt:lpstr>
      <vt:lpstr>Oduzimanje zemljišta u NDH</vt:lpstr>
      <vt:lpstr>Iseljavanje Srba u Srbiju </vt:lpstr>
      <vt:lpstr>Oduzimanje vlasništva u NDH</vt:lpstr>
      <vt:lpstr>Kolonizacija u NDH</vt:lpstr>
      <vt:lpstr>Kolonizacija u NDH</vt:lpstr>
      <vt:lpstr>Naselja kolonista</vt:lpstr>
      <vt:lpstr>Socijalistička Jugoslavija</vt:lpstr>
      <vt:lpstr>PowerPoint prezentacija</vt:lpstr>
      <vt:lpstr>Problemi u provedbi kolonizacije</vt:lpstr>
      <vt:lpstr>Zakon o agrarnoj reformi i kolonizaciji</vt:lpstr>
      <vt:lpstr>Zakon o agrarnoj reformi i kolonizaciji </vt:lpstr>
      <vt:lpstr>Zakon o agrarnoj reformi i kolonizaciji </vt:lpstr>
      <vt:lpstr>Uprava za vođenje poljoprivrede na razini Jugoslavije 1945.</vt:lpstr>
      <vt:lpstr>Uprava za vođenje kolonizacije u Hrvatskoj</vt:lpstr>
      <vt:lpstr>Kolonizacija Slavonije</vt:lpstr>
      <vt:lpstr>Kolonizacija Slavonije</vt:lpstr>
      <vt:lpstr>Put u Slavoniju </vt:lpstr>
      <vt:lpstr>Dolazak u Slavoniju </vt:lpstr>
      <vt:lpstr>Rasprava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Marković-Đurin</dc:creator>
  <cp:lastModifiedBy>David Marković-Đurin</cp:lastModifiedBy>
  <cp:revision>2</cp:revision>
  <dcterms:created xsi:type="dcterms:W3CDTF">2025-05-04T15:16:28Z</dcterms:created>
  <dcterms:modified xsi:type="dcterms:W3CDTF">2025-05-06T01:24:35Z</dcterms:modified>
</cp:coreProperties>
</file>