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1" r:id="rId5"/>
    <p:sldId id="262" r:id="rId6"/>
    <p:sldId id="264" r:id="rId7"/>
    <p:sldId id="263" r:id="rId8"/>
    <p:sldId id="275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3940-BE34-405B-B685-ECD30333DD2E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B8D8-2295-4DFE-BF77-9BF5152A8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23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3940-BE34-405B-B685-ECD30333DD2E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B8D8-2295-4DFE-BF77-9BF5152A8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41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3940-BE34-405B-B685-ECD30333DD2E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B8D8-2295-4DFE-BF77-9BF5152A837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3815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3940-BE34-405B-B685-ECD30333DD2E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B8D8-2295-4DFE-BF77-9BF5152A8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61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3940-BE34-405B-B685-ECD30333DD2E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B8D8-2295-4DFE-BF77-9BF5152A837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2508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3940-BE34-405B-B685-ECD30333DD2E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B8D8-2295-4DFE-BF77-9BF5152A8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73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3940-BE34-405B-B685-ECD30333DD2E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B8D8-2295-4DFE-BF77-9BF5152A8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243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3940-BE34-405B-B685-ECD30333DD2E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B8D8-2295-4DFE-BF77-9BF5152A8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248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3940-BE34-405B-B685-ECD30333DD2E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B8D8-2295-4DFE-BF77-9BF5152A8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236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3940-BE34-405B-B685-ECD30333DD2E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B8D8-2295-4DFE-BF77-9BF5152A8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35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3940-BE34-405B-B685-ECD30333DD2E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B8D8-2295-4DFE-BF77-9BF5152A8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3940-BE34-405B-B685-ECD30333DD2E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B8D8-2295-4DFE-BF77-9BF5152A8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54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3940-BE34-405B-B685-ECD30333DD2E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B8D8-2295-4DFE-BF77-9BF5152A8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019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3940-BE34-405B-B685-ECD30333DD2E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B8D8-2295-4DFE-BF77-9BF5152A8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86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3940-BE34-405B-B685-ECD30333DD2E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B8D8-2295-4DFE-BF77-9BF5152A8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9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3940-BE34-405B-B685-ECD30333DD2E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CB8D8-2295-4DFE-BF77-9BF5152A8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67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E3940-BE34-405B-B685-ECD30333DD2E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77CB8D8-2295-4DFE-BF77-9BF5152A8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753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7660" y="2136447"/>
            <a:ext cx="7460344" cy="1521151"/>
          </a:xfrm>
        </p:spPr>
        <p:txBody>
          <a:bodyPr>
            <a:normAutofit/>
          </a:bodyPr>
          <a:lstStyle/>
          <a:p>
            <a:pPr algn="ctr"/>
            <a:r>
              <a:rPr lang="hr-HR" sz="4400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JONAS HANS: KRITIKA TRADICIONALNE ETIKE</a:t>
            </a: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3302" y="5682953"/>
            <a:ext cx="33072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Izradila: Lara Lenartić</a:t>
            </a:r>
          </a:p>
          <a:p>
            <a:r>
              <a:rPr lang="hr-HR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Kolegij: Nova etička kultura</a:t>
            </a:r>
          </a:p>
        </p:txBody>
      </p:sp>
    </p:spTree>
    <p:extLst>
      <p:ext uri="{BB962C8B-B14F-4D97-AF65-F5344CB8AC3E}">
        <p14:creationId xmlns:p14="http://schemas.microsoft.com/office/powerpoint/2010/main" val="120297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sz="4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Jonasova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etika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odgovornosti</a:t>
            </a: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izložena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u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njegovom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djelu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</a:t>
            </a:r>
            <a:r>
              <a:rPr lang="en-US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odgovornosti</a:t>
            </a:r>
            <a:endParaRPr lang="hr-HR" sz="23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Spada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među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najznajčanijim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etičkim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teorijama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druge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polovice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oljeća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Rastući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ekološka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odnosno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bioetička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pitanja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suočavanje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ekološkom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krizom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ne-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ljudskim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oblicima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života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razlog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velike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popularnosti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Jonasova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djela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izvan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filozofskih</a:t>
            </a:r>
            <a:r>
              <a:rPr lang="en-US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okvira</a:t>
            </a:r>
            <a:endParaRPr lang="hr-HR" sz="2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3238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Glavni motivi Jonasove etike</a:t>
            </a:r>
            <a:endParaRPr lang="en-US" sz="4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683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Tehnika/tehnologija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Tehnika-</a:t>
            </a: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označava umijeće ili vještinu i podrazumijeva skup artefakata i oblik ljudskog djelovanja, oblik znanja i društvni proces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3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Razlika između tehnike i tehnologije:</a:t>
            </a: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tehnologija je znanost o tehnici, dok tehnika podrazumijeva tehnička sredstva, pomagala i načine primjene</a:t>
            </a:r>
            <a:endParaRPr lang="hr-HR" sz="23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Tehnika i tehnologija ne smiju bit smatrane „neutralnima”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Čovjek je s modernom (prirodnom) znanošću i tehnikom stekao moć s kojom može radikalno mijenjati ljudski život, uvjete života i svoj prirodni okoliš, odnosno cijelu prirodu u cijelini</a:t>
            </a:r>
          </a:p>
        </p:txBody>
      </p:sp>
    </p:spTree>
    <p:extLst>
      <p:ext uri="{BB962C8B-B14F-4D97-AF65-F5344CB8AC3E}">
        <p14:creationId xmlns:p14="http://schemas.microsoft.com/office/powerpoint/2010/main" val="23063508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231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Priroda/okoliš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Okoliš-</a:t>
            </a: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svi sadržaji i odnose koji se nalaze oko nekoga koga se ti sadržaji i odnosi tiču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Nema univerzalnog važećeg pojma „okoliša”, taj pojam nema statički, nego relativni i dinamički </a:t>
            </a: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karakter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Priroda-</a:t>
            </a: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jednostavan odgovor bi bio ljudski okoliš, ali priroda je oduvijek značila neka cjelina, s obzirom na jedan njezin element (čovjek), nije odgovor, nego je veliko pitanje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Naglašava kako prirodna znanost „ne iskazuje cijelu istinu o prirodi”, nego „uništava prirodu”</a:t>
            </a:r>
          </a:p>
          <a:p>
            <a:pPr marL="0" indent="0">
              <a:buNone/>
            </a:pPr>
            <a:endParaRPr lang="hr-HR" sz="2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sz="2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sz="2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Glavni</a:t>
            </a:r>
            <a:r>
              <a:rPr lang="en-US" sz="4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motivi</a:t>
            </a:r>
            <a:r>
              <a:rPr lang="en-US" sz="4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Jonasove</a:t>
            </a:r>
            <a:r>
              <a:rPr lang="en-US" sz="4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etike</a:t>
            </a:r>
            <a:endParaRPr lang="en-US" sz="4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0127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Glavni</a:t>
            </a:r>
            <a:r>
              <a:rPr lang="en-US" sz="4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motivi</a:t>
            </a:r>
            <a:r>
              <a:rPr lang="en-US" sz="4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Jonasove</a:t>
            </a:r>
            <a:r>
              <a:rPr lang="en-US" sz="4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etike</a:t>
            </a:r>
            <a:endParaRPr lang="en-US" sz="4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Odgovornost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Možemo ju definirati kao djelovanje </a:t>
            </a:r>
            <a:r>
              <a:rPr lang="hr-HR" sz="23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odgovora</a:t>
            </a:r>
            <a:r>
              <a:rPr lang="hr-HR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određenoj situaciji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Kao pojam, pojavila se relativno kasno u okviru prava, odnosno pravnoj znanosti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„Čovjekova moć u znanstveno-tehnološkoj civilizaciji je narasla tolko da je prešla doseg čovjekove odgovornosti”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Danas je pojam odgovornosti složeniji, i po subjektu odgovornosti </a:t>
            </a:r>
            <a:r>
              <a:rPr lang="hr-HR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 individualnoj odgovornosti, te po objektu odgovornosti </a:t>
            </a:r>
            <a:r>
              <a:rPr lang="hr-HR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dje je riječ o univerzalnoj i personalnoj odgovornosti</a:t>
            </a:r>
          </a:p>
          <a:p>
            <a:pPr>
              <a:buFont typeface="Arial" panose="020B0604020202020204" pitchFamily="34" charset="0"/>
              <a:buChar char="•"/>
            </a:pPr>
            <a:endParaRPr lang="hr-HR" sz="2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sz="2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sz="2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6763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Bioetika</a:t>
            </a:r>
            <a:endParaRPr lang="en-US" sz="4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8688857" cy="424875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sz="26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Što je bioetika?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r-HR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dgovor nije jednostavan, naprosto nema definicije koja bi opisala </a:t>
            </a:r>
            <a:r>
              <a:rPr lang="hr-HR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bioetiku, </a:t>
            </a:r>
            <a:r>
              <a:rPr lang="hr-HR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ponajviše zbog rasprava i </a:t>
            </a:r>
            <a:r>
              <a:rPr lang="hr-HR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neslaganja koja traju dan </a:t>
            </a:r>
            <a:r>
              <a:rPr lang="hr-HR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danas među bioetičarima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Užim shvaćanje možemo reći da pod bioetikom se smatra sve ono što je vezano uz kliničku praksu, zdravstvenu skrb, biologijska, biomedicinska i farmaceutska istraživanja i njihovu primjenu i svega što se tiče ljudskoga života i zdravlja</a:t>
            </a:r>
            <a:endParaRPr lang="hr-HR" sz="25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Najviše se prihvaća definicija koju je dao W. T. Reich: </a:t>
            </a:r>
            <a:r>
              <a:rPr lang="hr-HR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„Bioetika je sustavno proučavanje moralnih dimenzija-uključujući moralne poglede, odluke, ponašanje i djelovanje-u sklopu znanosti o životu i zdravstvene skrbi, koje se pritom služi različitim etičkim metodologijama u interdisciplinarnom okruženju.”</a:t>
            </a:r>
            <a:r>
              <a:rPr lang="hr-HR" sz="23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8281995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Integrativna bioetika</a:t>
            </a:r>
            <a:endParaRPr lang="en-US" sz="4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76164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Pojekt integrativne bioetike još je u povojima, što znači da su još rasprave i da je u početnoj fazi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Koncept integrativne bioetike iako čeka svoju eksplikaciju, cilj joj je formuliranje i provedba znanstveno-istraživačkih projekata, objavljivanje znanstvenih članaka, i očekivanih monografskih djela koje će doprinijeti </a:t>
            </a:r>
            <a:r>
              <a:rPr lang="hr-HR" sz="23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teorijskom fundiranju</a:t>
            </a: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integrativne bioetike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Razvijanje koncepta je ambiciozno i u tom smislu cilja preko granica bioetike-model toga bi mogao gledati i na probleme i pitanja koja nisu bioetička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257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4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Integrativno-bioetičke značajke Jonasove etike odgovornosti</a:t>
            </a:r>
            <a:endParaRPr lang="en-US" sz="4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77334" y="2425509"/>
            <a:ext cx="8596668" cy="388077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 se reći da se Jonasova etika smatra bliskom idejom integrativne bioetike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Integrativna bioetika naglašava važnost filozofijskoga pristupa, te je zbog toga pristupna kod Jonasa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Vezano uz to, Jonasova etika predstavlja značajan doprinos u raspravi o temeljnoj poziciji unutar (bio)etike, o antropocentrizmu, te njegovim kritikama u vidu patocentrizma, biocentrizma i ekocentrizma, zagovarajući pritom ne-antropocentričku etiku</a:t>
            </a:r>
          </a:p>
          <a:p>
            <a:pPr>
              <a:buFont typeface="Arial" panose="020B0604020202020204" pitchFamily="34" charset="0"/>
              <a:buChar char="•"/>
            </a:pPr>
            <a:endParaRPr lang="hr-HR" sz="2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sz="2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sz="2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sz="2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4196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30261" y="1109455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hr-HR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</a:t>
            </a:r>
            <a:endParaRPr lang="hr-HR" sz="6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3584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758</TotalTime>
  <Words>570</Words>
  <Application>Microsoft Office PowerPoint</Application>
  <PresentationFormat>Široki zaslon</PresentationFormat>
  <Paragraphs>48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5" baseType="lpstr">
      <vt:lpstr>SimSun</vt:lpstr>
      <vt:lpstr>Arial</vt:lpstr>
      <vt:lpstr>Times New Roman</vt:lpstr>
      <vt:lpstr>Trebuchet MS</vt:lpstr>
      <vt:lpstr>Wingdings 3</vt:lpstr>
      <vt:lpstr>Facet</vt:lpstr>
      <vt:lpstr>JONAS HANS: KRITIKA TRADICIONALNE ETIKE</vt:lpstr>
      <vt:lpstr>Uvod</vt:lpstr>
      <vt:lpstr>Glavni motivi Jonasove etike</vt:lpstr>
      <vt:lpstr>Glavni motivi Jonasove etike</vt:lpstr>
      <vt:lpstr>Glavni motivi Jonasove etike</vt:lpstr>
      <vt:lpstr>Bioetika</vt:lpstr>
      <vt:lpstr>Integrativna bioetika</vt:lpstr>
      <vt:lpstr>Integrativno-bioetičke značajke Jonasove etike odgovornosti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HRVATSKE ISELJENIČKE ZAJEDNICE I ISTAKNUTI HRVATSKI ISELJENICI S AUSTRALSKOGA KONTINENTA I NJIHOVA POVEZANOST S HRVATSKOM</dc:title>
  <dc:creator>Lara Lenartić</dc:creator>
  <cp:lastModifiedBy>Matija Mato</cp:lastModifiedBy>
  <cp:revision>81</cp:revision>
  <dcterms:created xsi:type="dcterms:W3CDTF">2019-10-20T12:21:56Z</dcterms:created>
  <dcterms:modified xsi:type="dcterms:W3CDTF">2020-03-26T10:18:18Z</dcterms:modified>
</cp:coreProperties>
</file>