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648D-0C6E-312F-35A2-325D4ABC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CE0F0-4D12-B997-6899-BA58D3D9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CB5-6D1A-4AE6-BF15-AA6AF8DB703D}" type="datetimeFigureOut">
              <a:rPr lang="hr-HR" smtClean="0"/>
              <a:t>27.5.2025.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9645A-5DAF-2B79-231C-8D54C212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C4FC1-1E3C-2E10-8024-2908B8C7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4CF6-F10E-443C-A33E-301C4A6E0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473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3AF71-46F0-70B2-BB21-BA19D22F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37AC7-749F-D5FD-ECA9-BEC5676E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9F6DE-0FBD-1E86-F58D-B53D0A05F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CD9CB5-6D1A-4AE6-BF15-AA6AF8DB703D}" type="datetimeFigureOut">
              <a:rPr lang="hr-HR" smtClean="0"/>
              <a:t>27.5.2025.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D929C-E965-6A22-816D-C65FACAA7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096D-226A-B34C-505E-532B3113A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64CF6-F10E-443C-A33E-301C4A6E0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2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780362-0CA7-F219-3629-CE23B450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itka Display" panose="02000505000000020004" pitchFamily="2" charset="0"/>
                <a:cs typeface="Angsana New" panose="02020603050405020304" pitchFamily="18" charset="-34"/>
              </a:rPr>
              <a:t>PODRAVSKA REPUBLIKA</a:t>
            </a:r>
            <a:endParaRPr lang="hr-HR" dirty="0">
              <a:latin typeface="Sitka Display" panose="02000505000000020004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67F50-7123-A6FE-EA86-ACFBF33E6C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2AF015-80F3-47B7-30F5-FD8069F0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100">
                <a:effectLst/>
                <a:latin typeface="Sitka Display" panose="02000505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PONOVNO USTAŠKO ZAUZIMANJE PODRAVINE </a:t>
            </a:r>
            <a:br>
              <a:rPr lang="hr-HR" kern="100">
                <a:effectLst/>
                <a:latin typeface="Sitka Display" panose="02000505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>
              <a:latin typeface="Sitka Display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DFF4C-E86B-B1A7-1BE9-52169C503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4C523F-85BC-032A-E837-C44D4CE5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1BC50-1FEB-C035-F056-93A845EE2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6221CF-4608-64C2-C6AE-A9E0D3CC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100">
                <a:effectLst/>
                <a:latin typeface="Sitka Display" panose="02000505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USPOSTAVA USTAŠKE STRAHOVLADE U PODRAVINI</a:t>
            </a:r>
            <a:br>
              <a:rPr lang="hr-HR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0A5A3-1960-A7B8-C644-D9E22A8A9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EBC68-75A1-2419-9B6E-979ACF69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itka Display" panose="02000505000000020004" pitchFamily="2" charset="0"/>
              </a:rPr>
              <a:t>Je li poslijeratna opća i vojna historiografija gotova u cijelosti zanemarila stvaranje „Podravske republike” naspram drugih događaja 1943.?</a:t>
            </a:r>
            <a:endParaRPr lang="hr-HR" dirty="0">
              <a:latin typeface="Sitka Display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D4418-5C66-E92D-469D-9DB173F77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71F9EB-601E-8042-3644-864F6160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itka Display" panose="02000505000000020004" pitchFamily="2" charset="0"/>
              </a:rPr>
              <a:t>Literatura:</a:t>
            </a:r>
            <a:endParaRPr lang="hr-HR" dirty="0">
              <a:latin typeface="Sitka Display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DA768-275F-FB8E-ADF7-7F7A17ADF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9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64FE83-FC3C-C905-9CB6-8A1650AD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itka Display" panose="02000505000000020004" pitchFamily="2" charset="0"/>
                <a:cs typeface="Angsana New" panose="02020603050405020304" pitchFamily="18" charset="-34"/>
              </a:rPr>
              <a:t>OBILJEŽJA PARTIZANSKIH REPUBLIKA:</a:t>
            </a:r>
            <a:endParaRPr lang="hr-HR" dirty="0">
              <a:latin typeface="Sitka Display" panose="02000505000000020004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5971F-F893-6409-3991-9ECE9E5D5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2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2D903-A6F2-286D-C924-827839A9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>
                <a:solidFill>
                  <a:srgbClr val="FFFFFF"/>
                </a:solidFill>
              </a:rPr>
              <a:t>7. 11. 1943. – 9. 2. 1944.</a:t>
            </a:r>
            <a:endParaRPr lang="en-US" sz="3600" cap="all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95B2E-5442-DF2E-A59B-C1FBEE1D9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0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F0F0A-8671-D2C0-2EBC-01E7C6EA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itka Display" panose="02000505000000020004" pitchFamily="2" charset="0"/>
              </a:rPr>
              <a:t>KONTEKST NASTAJANJA PODRAVSKE REPUBLIKE </a:t>
            </a:r>
            <a:endParaRPr lang="hr-HR" dirty="0">
              <a:latin typeface="Sitka Display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74D1A-94B0-6418-6C57-DF2953AB92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51586-D3CB-3BA1-1B70-E8D9BFA8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100">
                <a:effectLst/>
                <a:latin typeface="Sitka Display" panose="02000505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PARTIZANSKO OSVAJANJE KOPRIVNICE I OKOLICE</a:t>
            </a:r>
            <a:br>
              <a:rPr lang="hr-HR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94CCE-7CD8-1E76-B544-061BFFC42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9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0E9148-2763-0526-65D1-27C2EEAB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41B31-EA02-FCF7-22D9-BDCC126E0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A5347C-ADAE-2C10-10C6-EE43A941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100">
                <a:effectLst/>
                <a:latin typeface="Sitka Display" panose="02000505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USPOSTAVA „NARODNE VLASTI“</a:t>
            </a:r>
            <a:br>
              <a:rPr lang="hr-HR" kern="100">
                <a:effectLst/>
                <a:latin typeface="Sitka Display" panose="02000505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>
              <a:latin typeface="Sitka Display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F5E96-2486-5BCB-B803-1BC075AA5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A3E2A-0C6D-60BC-F011-8251EDC4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itka Display" panose="02000505000000020004" pitchFamily="2" charset="0"/>
              </a:rPr>
              <a:t>KAŽNJAVANJE „NARODNIH NEPRIJATELJA”</a:t>
            </a:r>
            <a:endParaRPr lang="hr-HR" dirty="0">
              <a:latin typeface="Sitka Display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8FFC3-E7D0-9C92-79CA-9ABA76AB5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E6525-0663-84E9-E110-B6DB220B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itka Display" panose="02000505000000020004" pitchFamily="2" charset="0"/>
              </a:rPr>
              <a:t>ODNOS S HSS-om</a:t>
            </a:r>
            <a:endParaRPr lang="hr-HR" dirty="0">
              <a:latin typeface="Sitka Display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D4ABB-738D-A811-FF79-92B5AEF06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Sitka Display</vt:lpstr>
      <vt:lpstr>Office Theme</vt:lpstr>
      <vt:lpstr>PODRAVSKA REPUBLIKA</vt:lpstr>
      <vt:lpstr>OBILJEŽJA PARTIZANSKIH REPUBLIKA:</vt:lpstr>
      <vt:lpstr>7. 11. 1943. – 9. 2. 1944.</vt:lpstr>
      <vt:lpstr>KONTEKST NASTAJANJA PODRAVSKE REPUBLIKE </vt:lpstr>
      <vt:lpstr>PARTIZANSKO OSVAJANJE KOPRIVNICE I OKOLICE </vt:lpstr>
      <vt:lpstr>PowerPoint Presentation</vt:lpstr>
      <vt:lpstr>USPOSTAVA „NARODNE VLASTI“ </vt:lpstr>
      <vt:lpstr>KAŽNJAVANJE „NARODNIH NEPRIJATELJA”</vt:lpstr>
      <vt:lpstr>ODNOS S HSS-om</vt:lpstr>
      <vt:lpstr>PONOVNO USTAŠKO ZAUZIMANJE PODRAVINE  </vt:lpstr>
      <vt:lpstr>PowerPoint Presentation</vt:lpstr>
      <vt:lpstr>USPOSTAVA USTAŠKE STRAHOVLADE U PODRAVINI </vt:lpstr>
      <vt:lpstr>Je li poslijeratna opća i vojna historiografija gotova u cijelosti zanemarila stvaranje „Podravske republike” naspram drugih događaja 1943.?</vt:lpstr>
      <vt:lpstr>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Dora Frajt</dc:creator>
  <cp:lastModifiedBy>Dora Frajt</cp:lastModifiedBy>
  <cp:revision>1</cp:revision>
  <dcterms:created xsi:type="dcterms:W3CDTF">2025-05-13T07:12:22Z</dcterms:created>
  <dcterms:modified xsi:type="dcterms:W3CDTF">2025-05-27T17:51:29Z</dcterms:modified>
</cp:coreProperties>
</file>