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4D8A-7365-4CF5-A0A5-D146848DB8A2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F99B-E045-410E-9A97-5C6FBDCFE2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740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4D8A-7365-4CF5-A0A5-D146848DB8A2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F99B-E045-410E-9A97-5C6FBDCFE2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639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4D8A-7365-4CF5-A0A5-D146848DB8A2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F99B-E045-410E-9A97-5C6FBDCFE2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425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4D8A-7365-4CF5-A0A5-D146848DB8A2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F99B-E045-410E-9A97-5C6FBDCFE26E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1484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4D8A-7365-4CF5-A0A5-D146848DB8A2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F99B-E045-410E-9A97-5C6FBDCFE2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98673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4D8A-7365-4CF5-A0A5-D146848DB8A2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F99B-E045-410E-9A97-5C6FBDCFE2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57589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4D8A-7365-4CF5-A0A5-D146848DB8A2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F99B-E045-410E-9A97-5C6FBDCFE2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09829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4D8A-7365-4CF5-A0A5-D146848DB8A2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F99B-E045-410E-9A97-5C6FBDCFE2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94379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4D8A-7365-4CF5-A0A5-D146848DB8A2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F99B-E045-410E-9A97-5C6FBDCFE2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5618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4D8A-7365-4CF5-A0A5-D146848DB8A2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F99B-E045-410E-9A97-5C6FBDCFE2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7738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4D8A-7365-4CF5-A0A5-D146848DB8A2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F99B-E045-410E-9A97-5C6FBDCFE2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4966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4D8A-7365-4CF5-A0A5-D146848DB8A2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F99B-E045-410E-9A97-5C6FBDCFE2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163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4D8A-7365-4CF5-A0A5-D146848DB8A2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F99B-E045-410E-9A97-5C6FBDCFE2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788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4D8A-7365-4CF5-A0A5-D146848DB8A2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F99B-E045-410E-9A97-5C6FBDCFE2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529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4D8A-7365-4CF5-A0A5-D146848DB8A2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F99B-E045-410E-9A97-5C6FBDCFE2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0924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4D8A-7365-4CF5-A0A5-D146848DB8A2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F99B-E045-410E-9A97-5C6FBDCFE2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31973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4D8A-7365-4CF5-A0A5-D146848DB8A2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F99B-E045-410E-9A97-5C6FBDCFE2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2973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C1D4D8A-7365-4CF5-A0A5-D146848DB8A2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7F99B-E045-410E-9A97-5C6FBDCFE26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10055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Povijest Rusije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3845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Petar Veliki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Petar Veliki (1682. odnosno 1689.-1725.)</a:t>
            </a:r>
          </a:p>
          <a:p>
            <a:r>
              <a:rPr lang="hr-HR" dirty="0" smtClean="0"/>
              <a:t>Glavno obilježje vladavine: „</a:t>
            </a:r>
            <a:r>
              <a:rPr lang="hr-HR" dirty="0" err="1" smtClean="0"/>
              <a:t>pozapadnjivanje</a:t>
            </a:r>
            <a:r>
              <a:rPr lang="hr-HR" dirty="0" smtClean="0"/>
              <a:t> vladavine</a:t>
            </a:r>
            <a:r>
              <a:rPr lang="hr-HR" dirty="0" smtClean="0"/>
              <a:t>”.</a:t>
            </a:r>
            <a:endParaRPr lang="hr-HR" dirty="0" smtClean="0"/>
          </a:p>
          <a:p>
            <a:r>
              <a:rPr lang="hr-HR" dirty="0" smtClean="0"/>
              <a:t>Impulzivan vladar koji je nesmiljeno uvodio nove stvari u </a:t>
            </a:r>
            <a:r>
              <a:rPr lang="hr-HR" dirty="0" smtClean="0"/>
              <a:t>zemlju.</a:t>
            </a:r>
            <a:endParaRPr lang="hr-HR" dirty="0" smtClean="0"/>
          </a:p>
          <a:p>
            <a:r>
              <a:rPr lang="hr-HR" dirty="0" smtClean="0"/>
              <a:t>Prenosio je tehnička dostignuća i „duh” sa </a:t>
            </a:r>
            <a:r>
              <a:rPr lang="hr-HR" dirty="0" smtClean="0"/>
              <a:t>Zapada.</a:t>
            </a:r>
            <a:endParaRPr lang="hr-HR" dirty="0" smtClean="0"/>
          </a:p>
          <a:p>
            <a:r>
              <a:rPr lang="hr-HR" dirty="0" smtClean="0"/>
              <a:t>S reformama je započeo tek početkom 18. </a:t>
            </a:r>
            <a:r>
              <a:rPr lang="hr-HR" dirty="0" smtClean="0"/>
              <a:t>stoljeća.</a:t>
            </a:r>
            <a:endParaRPr lang="hr-HR" dirty="0"/>
          </a:p>
          <a:p>
            <a:r>
              <a:rPr lang="hr-HR" dirty="0" smtClean="0"/>
              <a:t>Djetinjstvo je proveo na selu, daleko od dvora i njegovih </a:t>
            </a:r>
            <a:r>
              <a:rPr lang="hr-HR" dirty="0" smtClean="0"/>
              <a:t>pravila.</a:t>
            </a:r>
            <a:endParaRPr lang="hr-HR" dirty="0" smtClean="0"/>
          </a:p>
          <a:p>
            <a:r>
              <a:rPr lang="hr-HR" dirty="0" smtClean="0"/>
              <a:t>Sklonost prema vojničkim </a:t>
            </a:r>
            <a:r>
              <a:rPr lang="hr-HR" dirty="0" smtClean="0"/>
              <a:t>igrama.</a:t>
            </a:r>
            <a:endParaRPr lang="hr-HR" dirty="0" smtClean="0"/>
          </a:p>
          <a:p>
            <a:r>
              <a:rPr lang="hr-HR" dirty="0" smtClean="0"/>
              <a:t>Interes za </a:t>
            </a:r>
            <a:r>
              <a:rPr lang="hr-HR" dirty="0" smtClean="0"/>
              <a:t>brodarstvo.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24462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Počeci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Sklonost prema matematici, geometriji, fortifikaciji i </a:t>
            </a:r>
            <a:r>
              <a:rPr lang="hr-HR" dirty="0" smtClean="0"/>
              <a:t>balistici.</a:t>
            </a:r>
            <a:endParaRPr lang="hr-HR" dirty="0" smtClean="0"/>
          </a:p>
          <a:p>
            <a:r>
              <a:rPr lang="hr-HR" dirty="0" smtClean="0"/>
              <a:t>Nije imao sustavnoga obrazovanja, poučavali su ga </a:t>
            </a:r>
            <a:r>
              <a:rPr lang="hr-HR" dirty="0" smtClean="0"/>
              <a:t>stranci.</a:t>
            </a:r>
            <a:endParaRPr lang="hr-HR" dirty="0" smtClean="0"/>
          </a:p>
          <a:p>
            <a:r>
              <a:rPr lang="hr-HR" dirty="0" smtClean="0"/>
              <a:t>Sudjelovao je i u razuzdanim </a:t>
            </a:r>
            <a:r>
              <a:rPr lang="hr-HR" dirty="0" smtClean="0"/>
              <a:t>zabavama.</a:t>
            </a:r>
            <a:endParaRPr lang="hr-HR" dirty="0" smtClean="0"/>
          </a:p>
          <a:p>
            <a:r>
              <a:rPr lang="hr-HR" dirty="0" smtClean="0"/>
              <a:t>Odgojitelj mu je bio Boris </a:t>
            </a:r>
            <a:r>
              <a:rPr lang="hr-HR" dirty="0" err="1" smtClean="0"/>
              <a:t>Aleksejević</a:t>
            </a:r>
            <a:r>
              <a:rPr lang="hr-HR" dirty="0" smtClean="0"/>
              <a:t> </a:t>
            </a:r>
            <a:r>
              <a:rPr lang="hr-HR" dirty="0" err="1" smtClean="0"/>
              <a:t>Golicin</a:t>
            </a:r>
            <a:r>
              <a:rPr lang="hr-HR" dirty="0" smtClean="0"/>
              <a:t>.</a:t>
            </a:r>
            <a:endParaRPr lang="hr-HR" dirty="0" smtClean="0"/>
          </a:p>
          <a:p>
            <a:r>
              <a:rPr lang="hr-HR" dirty="0" smtClean="0"/>
              <a:t>Na zahtjev majke oženio se 1689. </a:t>
            </a:r>
            <a:r>
              <a:rPr lang="hr-HR" dirty="0" smtClean="0"/>
              <a:t>godine.</a:t>
            </a:r>
            <a:endParaRPr lang="hr-HR" dirty="0" smtClean="0"/>
          </a:p>
          <a:p>
            <a:r>
              <a:rPr lang="hr-HR" dirty="0" smtClean="0"/>
              <a:t>Njegov brat Ivan </a:t>
            </a:r>
            <a:r>
              <a:rPr lang="hr-HR" dirty="0" smtClean="0"/>
              <a:t>je umro, </a:t>
            </a:r>
            <a:r>
              <a:rPr lang="hr-HR" dirty="0" smtClean="0"/>
              <a:t>a 1689. preuzeo je vlast od svoje sestre Sofije koja je de facto vladala umjesto slaboumnoga </a:t>
            </a:r>
            <a:r>
              <a:rPr lang="hr-HR" dirty="0" smtClean="0"/>
              <a:t>Ivana.</a:t>
            </a:r>
            <a:endParaRPr lang="hr-HR" dirty="0" smtClean="0"/>
          </a:p>
          <a:p>
            <a:r>
              <a:rPr lang="hr-HR" dirty="0" smtClean="0"/>
              <a:t>Isprva </a:t>
            </a:r>
            <a:r>
              <a:rPr lang="hr-HR" dirty="0" smtClean="0"/>
              <a:t>nije sam vladao – umjesto njega vladaju Boris </a:t>
            </a:r>
            <a:r>
              <a:rPr lang="hr-HR" dirty="0" err="1" smtClean="0"/>
              <a:t>Golicin</a:t>
            </a:r>
            <a:r>
              <a:rPr lang="hr-HR" dirty="0" smtClean="0"/>
              <a:t>, </a:t>
            </a:r>
            <a:r>
              <a:rPr lang="hr-HR" dirty="0" err="1" smtClean="0"/>
              <a:t>Nariškini</a:t>
            </a:r>
            <a:r>
              <a:rPr lang="hr-HR" dirty="0" smtClean="0"/>
              <a:t> i majka </a:t>
            </a:r>
            <a:r>
              <a:rPr lang="hr-HR" dirty="0" smtClean="0"/>
              <a:t>Natalija.</a:t>
            </a:r>
            <a:endParaRPr lang="hr-HR" dirty="0" smtClean="0"/>
          </a:p>
          <a:p>
            <a:r>
              <a:rPr lang="hr-HR" dirty="0" smtClean="0"/>
              <a:t>On se još uvijek predavao svojim vojnim </a:t>
            </a:r>
            <a:r>
              <a:rPr lang="hr-HR" dirty="0" smtClean="0"/>
              <a:t>hobijima.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2210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Okolnosti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U to je vrijeme umro utjecajni patrijarh Joakim</a:t>
            </a:r>
          </a:p>
          <a:p>
            <a:r>
              <a:rPr lang="hr-HR" dirty="0" smtClean="0"/>
              <a:t>U crkvi se proširio pokret protiv utjecaja sa zapada</a:t>
            </a:r>
          </a:p>
          <a:p>
            <a:r>
              <a:rPr lang="hr-HR" dirty="0" smtClean="0"/>
              <a:t>Tako prve godine Petrove vladavine predstavljaju povratak na staro</a:t>
            </a:r>
          </a:p>
          <a:p>
            <a:r>
              <a:rPr lang="hr-HR" dirty="0" smtClean="0"/>
              <a:t>Njegovi pokušaji da zauzme </a:t>
            </a:r>
            <a:r>
              <a:rPr lang="hr-HR" dirty="0" err="1" smtClean="0"/>
              <a:t>Azov</a:t>
            </a:r>
            <a:r>
              <a:rPr lang="hr-HR" dirty="0" smtClean="0"/>
              <a:t> završili su neuspjehom, no, u drugom pokušaju ga je uspio zauzeti</a:t>
            </a:r>
          </a:p>
          <a:p>
            <a:r>
              <a:rPr lang="hr-HR" dirty="0" smtClean="0"/>
              <a:t>Odlučio izgraditi flotu</a:t>
            </a:r>
          </a:p>
          <a:p>
            <a:r>
              <a:rPr lang="hr-HR" dirty="0" smtClean="0"/>
              <a:t>Nije imao brodare, odlučio je mladiće iz redova dvorskoga plemstva poslati u inozemstvo</a:t>
            </a:r>
          </a:p>
          <a:p>
            <a:r>
              <a:rPr lang="hr-HR" dirty="0" smtClean="0"/>
              <a:t>Usredotočio se na vanjsku politiku</a:t>
            </a:r>
          </a:p>
          <a:p>
            <a:r>
              <a:rPr lang="hr-HR" dirty="0" smtClean="0"/>
              <a:t>Teško stanje unutar zemlje: u unutrašnjoj upravi vladaju samovoljni i sebični činovnici – Petar ih je uzimao iz redova nižega plemstva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56900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Putovanje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Plemstvo se osjećalo uvrijeđenim, a širi narodni slojevi kao i Crkva su bili sablažnjeni činjenicom da se Petar družio s Europljanima i mislio kao zapadnjaci</a:t>
            </a:r>
          </a:p>
          <a:p>
            <a:r>
              <a:rPr lang="hr-HR" dirty="0" smtClean="0"/>
              <a:t>Bio je na glasu kao okrutan čovjek koji je često sam </a:t>
            </a:r>
            <a:r>
              <a:rPr lang="hr-HR" dirty="0" smtClean="0"/>
              <a:t>provodio</a:t>
            </a:r>
            <a:r>
              <a:rPr lang="hr-HR" dirty="0" smtClean="0"/>
              <a:t> </a:t>
            </a:r>
            <a:r>
              <a:rPr lang="hr-HR" dirty="0" smtClean="0"/>
              <a:t>mučenja</a:t>
            </a:r>
          </a:p>
          <a:p>
            <a:r>
              <a:rPr lang="hr-HR" dirty="0" smtClean="0"/>
              <a:t>Pokušaj zavjere protiv cara završio je neuspjehom</a:t>
            </a:r>
          </a:p>
          <a:p>
            <a:r>
              <a:rPr lang="hr-HR" dirty="0" smtClean="0"/>
              <a:t>Odlazak Petra na Zapad u ožujku 1697 godine s pratnjom od 200 ljudi, među kojima su mnogi bili pripadnici uglednih plemićkih obitelji</a:t>
            </a:r>
          </a:p>
          <a:p>
            <a:r>
              <a:rPr lang="hr-HR" dirty="0" smtClean="0"/>
              <a:t>U </a:t>
            </a:r>
            <a:r>
              <a:rPr lang="hr-HR" dirty="0" err="1" smtClean="0"/>
              <a:t>Königsbergu</a:t>
            </a:r>
            <a:r>
              <a:rPr lang="hr-HR" dirty="0" smtClean="0"/>
              <a:t> se sastao s brandenburškim izbornim knezom, a kasnije prvim pruskim kraljem </a:t>
            </a:r>
            <a:r>
              <a:rPr lang="hr-HR" dirty="0" err="1" smtClean="0"/>
              <a:t>Fridrikom</a:t>
            </a:r>
            <a:r>
              <a:rPr lang="hr-HR" dirty="0" smtClean="0"/>
              <a:t> III (I)</a:t>
            </a:r>
          </a:p>
          <a:p>
            <a:r>
              <a:rPr lang="hr-HR" dirty="0" smtClean="0"/>
              <a:t>Upravu zemlje je predao svom pouzdaniku knezu </a:t>
            </a:r>
            <a:r>
              <a:rPr lang="hr-HR" dirty="0" err="1" smtClean="0"/>
              <a:t>Romodanovskom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49445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Boravak na Zapadu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Putovao je kao „</a:t>
            </a:r>
            <a:r>
              <a:rPr lang="hr-HR" dirty="0" err="1" smtClean="0"/>
              <a:t>kapral</a:t>
            </a:r>
            <a:r>
              <a:rPr lang="hr-HR" dirty="0" smtClean="0"/>
              <a:t>” Petar </a:t>
            </a:r>
            <a:r>
              <a:rPr lang="hr-HR" dirty="0" err="1" smtClean="0"/>
              <a:t>Aleksejević</a:t>
            </a:r>
            <a:r>
              <a:rPr lang="hr-HR" dirty="0" smtClean="0"/>
              <a:t> Mihajlov – putovao je kao topnički časnik, bubnjar</a:t>
            </a:r>
            <a:r>
              <a:rPr lang="hr-HR" smtClean="0"/>
              <a:t>, trubač </a:t>
            </a:r>
            <a:r>
              <a:rPr lang="hr-HR" dirty="0" smtClean="0"/>
              <a:t>i mornar</a:t>
            </a:r>
          </a:p>
          <a:p>
            <a:r>
              <a:rPr lang="hr-HR" dirty="0" smtClean="0"/>
              <a:t>Pogotovo se zadržao na prostoru Nizozemske, a potom u Engleskoj</a:t>
            </a:r>
          </a:p>
          <a:p>
            <a:r>
              <a:rPr lang="hr-HR" dirty="0" smtClean="0"/>
              <a:t>Proučavao je zapadnu tehniku koja je bila nepoznata u Rusiji te je okupljao ljude koje je namjeravao povesti u Rusiju</a:t>
            </a:r>
          </a:p>
          <a:p>
            <a:r>
              <a:rPr lang="hr-HR" dirty="0" smtClean="0"/>
              <a:t>U Londonu boravi 1698. godine gdje je proučavao nautiku i engleski način života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29227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Reforme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Njegova je vladavina bila obilježena brojnim reformama, prije svega na području uprave – uspio je dodatno centralizirati zemlju i povezati pripadnike s dvorom – uvođenje tzv. „tablice činova” – postupno napredovanje plemstva u činovničkoj službi.</a:t>
            </a:r>
          </a:p>
          <a:p>
            <a:r>
              <a:rPr lang="hr-HR" dirty="0" smtClean="0"/>
              <a:t>Mnoge reforme su bile preuranjene te nisu polučile dobar učinak i izazvale su veliko ogorčenje kako kod plemstva tako i kod </a:t>
            </a:r>
            <a:r>
              <a:rPr lang="hr-HR" smtClean="0"/>
              <a:t>običnoga stanovništva.</a:t>
            </a:r>
            <a:r>
              <a:rPr lang="hr-HR" smtClean="0"/>
              <a:t>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711294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188</TotalTime>
  <Words>491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Povijest Rusije</vt:lpstr>
      <vt:lpstr>Petar Veliki</vt:lpstr>
      <vt:lpstr>Počeci</vt:lpstr>
      <vt:lpstr>Okolnosti</vt:lpstr>
      <vt:lpstr>Putovanje</vt:lpstr>
      <vt:lpstr>Boravak na Zapadu</vt:lpstr>
      <vt:lpstr>Reforme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Povijest Rusije</dc:title>
  <dc:creator>korisnik</dc:creator>
  <cp:lastModifiedBy>korisnik</cp:lastModifiedBy>
  <cp:revision>11</cp:revision>
  <dcterms:created xsi:type="dcterms:W3CDTF">2016-12-08T06:56:42Z</dcterms:created>
  <dcterms:modified xsi:type="dcterms:W3CDTF">2021-01-02T12:51:11Z</dcterms:modified>
</cp:coreProperties>
</file>