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Vojne krajine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mtClean="0"/>
              <a:t>Godina 1848.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751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Godina 1848. bila je velika prekretnica u europskoj, ali i hrvatskoj povijesti.</a:t>
            </a:r>
          </a:p>
          <a:p>
            <a:r>
              <a:rPr lang="hr-HR" dirty="0" smtClean="0"/>
              <a:t>Revolucije koje su se vodile 1848. godine bile su i građanske i nacionalne.</a:t>
            </a:r>
          </a:p>
          <a:p>
            <a:r>
              <a:rPr lang="hr-HR" dirty="0" smtClean="0"/>
              <a:t>Paradoks: u Habsburškoj Monarhiji revolucija je poražena, a zahtjevi izneseni 1848. su prihvaćeni – posljedično dolazi do promjene konstitutivno- normativnoga sustava – umjesto feudalnoga uspostavljeno je građansko društvo – no, dotadašnje elite i dalje su ostale na vlasti.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486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Hrvatskoj se sastaje Sabor po novome izbornome redu, na njemu su prisutni i predstavnici Vojne krajine.</a:t>
            </a:r>
          </a:p>
          <a:p>
            <a:r>
              <a:rPr lang="hr-HR" dirty="0" smtClean="0"/>
              <a:t>Zaključke Sabora, vladar nikada nije sankcionirao, no ipak su važni jer pokazuju ciljeve tadašnje političke elite u Hrvatskoj.</a:t>
            </a:r>
          </a:p>
          <a:p>
            <a:r>
              <a:rPr lang="hr-HR" dirty="0" smtClean="0"/>
              <a:t>Jedan od članaka donesenih na ovome Saboru nazvan je </a:t>
            </a:r>
            <a:r>
              <a:rPr lang="hr-HR" i="1" dirty="0" smtClean="0"/>
              <a:t>Ustav krajiški</a:t>
            </a:r>
            <a:r>
              <a:rPr lang="hr-HR" dirty="0" smtClean="0"/>
              <a:t> i odnosi se na Vojnu krajinu – u prve tri točke definirano je da je VK sastavni dio Trojedne Kraljevine, da dolazi pod vlast Hrvatskoga sabora i bana (tada je najviša instancija za upravu nad Vojnom krajinom bilo Dvorsko ratno vijeće) te da se kao službeni jezik u Krajinu uvodi hrvatski jezik (dotada je to bio njemački jezik).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17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Važno je istaknuti da Hrvatski sabor tada nije tražio ukidanje Vojne krajine nego samo  njezino faktično ujedinjenje.</a:t>
            </a:r>
          </a:p>
          <a:p>
            <a:r>
              <a:rPr lang="hr-HR" dirty="0" smtClean="0"/>
              <a:t>Postavlja se pitanje: zašto je tomu bilo tako s obzirom da su sve mogućnosti u to vrijeme – s obzirom na zbivanja u Monarhiji općenito – bile otvorene?</a:t>
            </a:r>
          </a:p>
          <a:p>
            <a:r>
              <a:rPr lang="hr-HR" dirty="0" smtClean="0"/>
              <a:t>Naime, sabornici su bili svjesni da nije lako samo jednom odlukom poništiti sustav koji se stvarao više od tri stoljeća kao zaseban društveni i gospodarski sustav koji se razlikovao od društva kakvo je postojalo u drugim dijelovima Hrvatske.</a:t>
            </a:r>
          </a:p>
          <a:p>
            <a:r>
              <a:rPr lang="hr-HR" dirty="0" smtClean="0"/>
              <a:t>U Krajini nije bilo vlastelina nego se društvo temeljilo na slobodnom seljaku-vojniku koji je uživao zemljišna dobra u zamjenu za vojnu službu.</a:t>
            </a:r>
          </a:p>
        </p:txBody>
      </p:sp>
    </p:spTree>
    <p:extLst>
      <p:ext uri="{BB962C8B-B14F-4D97-AF65-F5344CB8AC3E}">
        <p14:creationId xmlns:p14="http://schemas.microsoft.com/office/powerpoint/2010/main" val="377281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 su sabornici bili svjesni ovoga problema vidi se iz činjenice da je ostatak teksta ovoga Ustava bio preuzet iz Osnovnoga krajiškoga zakona iz 1807. godine.</a:t>
            </a:r>
          </a:p>
          <a:p>
            <a:r>
              <a:rPr lang="hr-HR" dirty="0" smtClean="0"/>
              <a:t>Koji su bili glavni problemi krajiškoga sustava vidi se iz jednoga izvješća Josipa Jelačića iz 1846. godine.</a:t>
            </a:r>
          </a:p>
          <a:p>
            <a:r>
              <a:rPr lang="hr-HR" dirty="0" smtClean="0"/>
              <a:t>Jelačić je ovo izvješće pisao kao zapovjednik Prve banske pukovnije.</a:t>
            </a:r>
          </a:p>
          <a:p>
            <a:r>
              <a:rPr lang="hr-HR" dirty="0" smtClean="0"/>
              <a:t>Izvješće je pisao po službenoj dužnosti kao odgovor na upit zašto su vojnici iz ove pukovnije loše odjeveni, odnosno siromašni – što je bilo uočeno s više vojne hijerarhijske razine.</a:t>
            </a:r>
          </a:p>
        </p:txBody>
      </p:sp>
    </p:spTree>
    <p:extLst>
      <p:ext uri="{BB962C8B-B14F-4D97-AF65-F5344CB8AC3E}">
        <p14:creationId xmlns:p14="http://schemas.microsoft.com/office/powerpoint/2010/main" val="2877129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Formalno pišući o Prvoj banskoj pukovniji, Jelačić je iznio probleme čitave Krajine, a i rješenja koja je pritom ponudio bila su namijenjena čitavoj Krajini.</a:t>
            </a:r>
          </a:p>
          <a:p>
            <a:r>
              <a:rPr lang="hr-HR" dirty="0" smtClean="0"/>
              <a:t>On je prepoznao kao jedan od osnovnih problema pretjerano vojno opterećenje krajišnika – kojima zbog toga nedostaje dovoljno vremena za najosnovniju (a kamoli najoptimalniju) obradu zemljišta – Jelačić pritom proračunava koliko dana ukupno fali za agrarne poslove na razini cijele pukovnije godišnje.</a:t>
            </a:r>
          </a:p>
          <a:p>
            <a:r>
              <a:rPr lang="hr-HR" dirty="0" smtClean="0"/>
              <a:t>Drugi problem prepoznaje u činjenici da je Vojna krajina jedina zemlja u kojoj je trajanje vojne obveze za upisane krajišnike praktički doživotno.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554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Njegov prijedlog za rješavanje ovih problema bio je – uvođenje vojnih ugovora u trajanju od 8 godina (4 godine aktivne i 4 godine priručne vojne službe) – čime bi se po njegovu mišljenju postigla veća efikasnost u vojnoj službi (jer bi ti vojnici bili dobro izvježbani), a s druge strane opterećenje vojnom službom bi bilo umjereno. Obiteljima koje daju vojnike također bi se dale i određene olakšice.</a:t>
            </a:r>
          </a:p>
          <a:p>
            <a:r>
              <a:rPr lang="hr-HR" dirty="0" smtClean="0"/>
              <a:t>Predlagao je da se ukine besplatni rad (to je u stvari bila državna i općinska tlaka) i da se rad počne plaćati prema njegovoj tržišnoj cijeni.</a:t>
            </a:r>
          </a:p>
          <a:p>
            <a:r>
              <a:rPr lang="hr-HR" dirty="0" smtClean="0"/>
              <a:t>Utvrdio je da krajišnicima nedostaje jedno od najvažnijih dobara, a to je vrijeme – čime zapravo pokazuje da razmišlja u posve novim kategorijama tržišne privrede, a ne tradicionalnoga gospodarstva.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947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 činjenici da predlaže ukidanje tlake kao neracionalnoga oblika rada  – bio je jedinstven u hrvatskim zemljama jer se u hrvatskome provincijalu, koji je bio politički centar zemlje, ovo pitanje uopće nije niti otvaralo – time je jedno od najvažnijih ekonomskih i političkih pitanja bio otvoreno u geografskom i političkom rubu zemlje.</a:t>
            </a:r>
          </a:p>
          <a:p>
            <a:r>
              <a:rPr lang="hr-HR" dirty="0" smtClean="0"/>
              <a:t>Za same krajišnike – 1848. i ukidanje kmetstva u Provincijalu je značilo da je nestalo glavne razlike između krajišnika i kmetova s tim da su krajišnicima ostale njihove vojne obveze pa im je položaj izgledao teži.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633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No, budući da je što se tiče Krajine stanje ostalo nepromijenjeno, vojni krugovi su donijeli novi zakon 1850. godine koji je imao minimalne izmjene s obzirom na onaj iz 1807.</a:t>
            </a:r>
          </a:p>
          <a:p>
            <a:r>
              <a:rPr lang="hr-HR" dirty="0" smtClean="0"/>
              <a:t>Dioba zadruga je bila nešto lakša, a zemlja koju su držali je nazvana „vlasništvom” – s tim da je uvjet obnašanja vojne službe i dalje ostao na snazi pa se de facto u tom smislu nije ništa promijenilo.</a:t>
            </a:r>
          </a:p>
          <a:p>
            <a:r>
              <a:rPr lang="hr-HR" dirty="0" smtClean="0"/>
              <a:t>Jelačić je u svom izvješću predlagao slobodnu diobu zadruga smatrajući ih društvenim i gospodarskim balastom, no znakovito je da je, nakon što je preuzeo bansku funkciju zabranio diobu zadruga suočivši se s problemom osiromašenja seljačkih obitelji.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3573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831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Povijest Vojne krajine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Vojne krajine</dc:title>
  <dc:creator>korisnik</dc:creator>
  <cp:lastModifiedBy>korisnik</cp:lastModifiedBy>
  <cp:revision>6</cp:revision>
  <dcterms:created xsi:type="dcterms:W3CDTF">2021-01-25T12:35:08Z</dcterms:created>
  <dcterms:modified xsi:type="dcterms:W3CDTF">2021-01-25T13:55:01Z</dcterms:modified>
</cp:coreProperties>
</file>