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FD6C871-21F1-4494-B2FD-CA6AC3286970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69956-684F-45A4-B1CD-4FAF8696C63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D2EEB-60A8-4C9F-AEC4-ADC5AF8D9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2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D2EEB-60A8-4C9F-AEC4-ADC5AF8D95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7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2982F3AD-2089-468F-BE4F-DB1F6FD3933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30C96C32-EA10-4CDC-9A0E-0EFCAA73EA0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5160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3AD-2089-468F-BE4F-DB1F6FD3933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6C32-EA10-4CDC-9A0E-0EFCAA73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8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3AD-2089-468F-BE4F-DB1F6FD3933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6C32-EA10-4CDC-9A0E-0EFCAA73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97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3AD-2089-468F-BE4F-DB1F6FD3933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6C32-EA10-4CDC-9A0E-0EFCAA73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69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3AD-2089-468F-BE4F-DB1F6FD3933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6C32-EA10-4CDC-9A0E-0EFCAA73EA0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153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3AD-2089-468F-BE4F-DB1F6FD3933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6C32-EA10-4CDC-9A0E-0EFCAA73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79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3AD-2089-468F-BE4F-DB1F6FD3933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6C32-EA10-4CDC-9A0E-0EFCAA73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5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3AD-2089-468F-BE4F-DB1F6FD3933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6C32-EA10-4CDC-9A0E-0EFCAA73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0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3AD-2089-468F-BE4F-DB1F6FD3933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6C32-EA10-4CDC-9A0E-0EFCAA73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918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3AD-2089-468F-BE4F-DB1F6FD3933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6C32-EA10-4CDC-9A0E-0EFCAA73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1916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3AD-2089-468F-BE4F-DB1F6FD3933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6C32-EA10-4CDC-9A0E-0EFCAA73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9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2982F3AD-2089-468F-BE4F-DB1F6FD3933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0C96C32-EA10-4CDC-9A0E-0EFCAA73E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2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Immanuel Kant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Praktična filozofija</a:t>
            </a:r>
          </a:p>
          <a:p>
            <a:r>
              <a:rPr lang="hr-HR" dirty="0" smtClean="0"/>
              <a:t>Petar Šarić</a:t>
            </a:r>
          </a:p>
          <a:p>
            <a:r>
              <a:rPr lang="hr-HR" dirty="0" smtClean="0"/>
              <a:t>Kolegij: </a:t>
            </a:r>
            <a:r>
              <a:rPr lang="en-US" dirty="0"/>
              <a:t>Nova </a:t>
            </a:r>
            <a:r>
              <a:rPr lang="en-US" dirty="0" err="1"/>
              <a:t>etička</a:t>
            </a:r>
            <a:r>
              <a:rPr lang="en-US" dirty="0"/>
              <a:t> </a:t>
            </a:r>
            <a:r>
              <a:rPr lang="en-US" dirty="0" err="1" smtClean="0"/>
              <a:t>kultura</a:t>
            </a:r>
            <a:r>
              <a:rPr lang="hr-H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504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Kraj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6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Uvod u Kantovu filozofiju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Vremenski kontekst (prosvjetiteljstvo, nakon istaknutih empirista i racionalista)</a:t>
            </a:r>
          </a:p>
          <a:p>
            <a:r>
              <a:rPr lang="hr-HR" dirty="0" smtClean="0"/>
              <a:t>Utjecaj na Kanta (kopernikanski obrat, Hume, empiristi i racionalisti, Leibniz, Wolf...)</a:t>
            </a:r>
          </a:p>
          <a:p>
            <a:r>
              <a:rPr lang="hr-HR" dirty="0" smtClean="0"/>
              <a:t>Tri faze stvaralaštva (predkritička, kritička, metafizička)</a:t>
            </a:r>
          </a:p>
          <a:p>
            <a:r>
              <a:rPr lang="hr-HR" dirty="0" smtClean="0"/>
              <a:t>Kantove kritike (Kritika čistog uma, Kritika praktičnog uma, Kritika rasudne snage)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6489" y="3906981"/>
            <a:ext cx="1906793" cy="211362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5876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Kantova praktična filozofija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Zasnivanje</a:t>
            </a:r>
            <a:r>
              <a:rPr lang="en-US" dirty="0"/>
              <a:t> </a:t>
            </a:r>
            <a:r>
              <a:rPr lang="en-US" dirty="0" err="1"/>
              <a:t>metafizike</a:t>
            </a:r>
            <a:r>
              <a:rPr lang="en-US" dirty="0"/>
              <a:t> </a:t>
            </a:r>
            <a:r>
              <a:rPr lang="en-US" dirty="0" err="1" smtClean="0"/>
              <a:t>ćudoređa</a:t>
            </a:r>
            <a:r>
              <a:rPr lang="hr-HR" dirty="0" smtClean="0"/>
              <a:t>, </a:t>
            </a:r>
            <a:r>
              <a:rPr lang="en-US" b="1" i="1" dirty="0" err="1" smtClean="0"/>
              <a:t>Kritika</a:t>
            </a:r>
            <a:r>
              <a:rPr lang="en-US" b="1" i="1" dirty="0" smtClean="0"/>
              <a:t> </a:t>
            </a:r>
            <a:r>
              <a:rPr lang="en-US" b="1" i="1" dirty="0" err="1" smtClean="0"/>
              <a:t>praktič</a:t>
            </a:r>
            <a:r>
              <a:rPr lang="hr-HR" b="1" i="1" dirty="0" smtClean="0"/>
              <a:t>kog</a:t>
            </a:r>
            <a:r>
              <a:rPr lang="en-US" b="1" i="1" dirty="0" smtClean="0"/>
              <a:t> </a:t>
            </a:r>
            <a:r>
              <a:rPr lang="en-US" b="1" i="1" dirty="0" err="1" smtClean="0"/>
              <a:t>uma</a:t>
            </a:r>
            <a:r>
              <a:rPr lang="hr-HR" dirty="0" smtClean="0"/>
              <a:t>,</a:t>
            </a:r>
            <a:r>
              <a:rPr lang="hr-HR" b="1" i="1" dirty="0" smtClean="0"/>
              <a:t> </a:t>
            </a:r>
            <a:r>
              <a:rPr lang="en-US" dirty="0" err="1" smtClean="0"/>
              <a:t>Metafizika</a:t>
            </a:r>
            <a:r>
              <a:rPr lang="en-US" dirty="0" smtClean="0"/>
              <a:t> </a:t>
            </a:r>
            <a:r>
              <a:rPr lang="en-US" dirty="0" err="1" smtClean="0"/>
              <a:t>ćudoređa</a:t>
            </a:r>
            <a:endParaRPr lang="hr-HR" dirty="0" smtClean="0"/>
          </a:p>
          <a:p>
            <a:r>
              <a:rPr lang="hr-HR" dirty="0" smtClean="0"/>
              <a:t>Sloboda</a:t>
            </a:r>
          </a:p>
          <a:p>
            <a:r>
              <a:rPr lang="hr-HR" dirty="0" smtClean="0"/>
              <a:t>Apriorna spoznaja (razumska)</a:t>
            </a:r>
          </a:p>
          <a:p>
            <a:r>
              <a:rPr lang="hr-HR" dirty="0" smtClean="0"/>
              <a:t>Autonomnost i heteronomnost </a:t>
            </a:r>
          </a:p>
          <a:p>
            <a:r>
              <a:rPr lang="hr-HR" dirty="0" smtClean="0"/>
              <a:t>Maksima (subjektivna), imperativi (objektivna, poopćiva)</a:t>
            </a:r>
          </a:p>
          <a:p>
            <a:r>
              <a:rPr lang="hr-HR" dirty="0" smtClean="0"/>
              <a:t>Kategorički i hipotetički imperativi</a:t>
            </a:r>
          </a:p>
          <a:p>
            <a:r>
              <a:rPr lang="hr-HR" dirty="0" smtClean="0"/>
              <a:t>Djelovanje iz dužnosti (moralitet) i prema dužnosti (legalitet)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1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Sloboda kod Kanta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Antinomija</a:t>
            </a:r>
            <a:r>
              <a:rPr lang="hr-HR" dirty="0" smtClean="0"/>
              <a:t> (proturječje)</a:t>
            </a:r>
            <a:r>
              <a:rPr lang="en-US" dirty="0" smtClean="0"/>
              <a:t> </a:t>
            </a:r>
            <a:r>
              <a:rPr lang="en-US" dirty="0" err="1"/>
              <a:t>slobode</a:t>
            </a:r>
            <a:r>
              <a:rPr lang="en-US" dirty="0"/>
              <a:t>: </a:t>
            </a:r>
            <a:r>
              <a:rPr lang="en-US" dirty="0" err="1"/>
              <a:t>kauzalnost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 </a:t>
            </a:r>
            <a:r>
              <a:rPr lang="en-US" dirty="0" err="1"/>
              <a:t>prirode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izvesti</a:t>
            </a:r>
            <a:r>
              <a:rPr lang="en-US" dirty="0"/>
              <a:t> </a:t>
            </a:r>
            <a:r>
              <a:rPr lang="en-US" dirty="0" err="1"/>
              <a:t>cjelokupne</a:t>
            </a:r>
            <a:r>
              <a:rPr lang="en-US" dirty="0"/>
              <a:t> </a:t>
            </a:r>
            <a:r>
              <a:rPr lang="en-US" dirty="0" err="1"/>
              <a:t>pojave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. </a:t>
            </a:r>
            <a:r>
              <a:rPr lang="en-US" dirty="0" err="1"/>
              <a:t>Nužno</a:t>
            </a:r>
            <a:r>
              <a:rPr lang="en-US" dirty="0"/>
              <a:t> je da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objašnjenje</a:t>
            </a:r>
            <a:r>
              <a:rPr lang="en-US" dirty="0"/>
              <a:t> </a:t>
            </a:r>
            <a:r>
              <a:rPr lang="en-US" dirty="0" err="1"/>
              <a:t>prihvati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uzročnost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slobode</a:t>
            </a:r>
            <a:r>
              <a:rPr lang="en-US" dirty="0"/>
              <a:t>. </a:t>
            </a:r>
            <a:endParaRPr lang="hr-HR" dirty="0" smtClean="0"/>
          </a:p>
          <a:p>
            <a:r>
              <a:rPr lang="hr-HR" dirty="0" smtClean="0"/>
              <a:t>Rješenje:</a:t>
            </a:r>
          </a:p>
          <a:p>
            <a:pPr marL="0" indent="0">
              <a:buNone/>
            </a:pPr>
            <a:r>
              <a:rPr lang="hr-HR" dirty="0" smtClean="0"/>
              <a:t>Sloboda nije moguća u </a:t>
            </a:r>
            <a:r>
              <a:rPr lang="hr-HR" b="1" dirty="0" smtClean="0"/>
              <a:t>pojavnom</a:t>
            </a:r>
            <a:r>
              <a:rPr lang="hr-HR" dirty="0" smtClean="0"/>
              <a:t> materijalnom svijetu jer tu vladaju prirodni zakoni koji sve determiniraju, ali je zato moguća u svijetu </a:t>
            </a:r>
            <a:r>
              <a:rPr lang="hr-HR" b="1" dirty="0" smtClean="0"/>
              <a:t>stvari po sebi, </a:t>
            </a:r>
            <a:r>
              <a:rPr lang="hr-HR" dirty="0" smtClean="0"/>
              <a:t>kojeg ne možemo spoznati.</a:t>
            </a:r>
            <a:endParaRPr lang="hr-HR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68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Apriorna spoznaja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Apriorna spoznaja (nezavisna od iskustva, podrazumijeva tautologije, matematičke istine itd.)</a:t>
            </a:r>
          </a:p>
          <a:p>
            <a:r>
              <a:rPr lang="hr-HR" dirty="0" smtClean="0"/>
              <a:t>Aposteriorna spoznaja (zavisi od iskustva, odnosno spoznaja u ovom obliku se tvori isključivo temeljena na empirijskoj dokaznoj građi)</a:t>
            </a:r>
          </a:p>
          <a:p>
            <a:r>
              <a:rPr lang="hr-HR" dirty="0" smtClean="0"/>
              <a:t>Da bi neko načelo bilo valjano kao poopćivi praktički zakon, ono mora biti spoznato apriori, odvojeno od aposteriorne materije i svih podražaja koji zbog učinaka poput „blaženstva” mogu alterirati sud o tome što je ispravno i što nije.</a:t>
            </a:r>
          </a:p>
          <a:p>
            <a:r>
              <a:rPr lang="hr-HR" dirty="0" smtClean="0"/>
              <a:t>Apriori, podrazumijeva razumsko djelovanje u ovom smislu ali to ne znači da Kant u svome radu ne uvažava i empiriju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57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Autonomnost i heteronomnost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Autonomno- kad se djeluje sukladno zakonima koje sami sebi postavimo, koristimo vlastitu </a:t>
            </a:r>
            <a:r>
              <a:rPr lang="hr-HR" b="1" dirty="0" smtClean="0"/>
              <a:t>slobodu</a:t>
            </a:r>
            <a:r>
              <a:rPr lang="hr-HR" dirty="0" smtClean="0"/>
              <a:t> da bismo </a:t>
            </a:r>
            <a:r>
              <a:rPr lang="hr-HR" b="1" dirty="0" smtClean="0"/>
              <a:t>apriori zaključili</a:t>
            </a:r>
            <a:r>
              <a:rPr lang="hr-HR" dirty="0" smtClean="0"/>
              <a:t> i sukladno tom zaključku djelovali</a:t>
            </a:r>
          </a:p>
          <a:p>
            <a:r>
              <a:rPr lang="hr-HR" dirty="0" smtClean="0"/>
              <a:t>Heteronomno- kad se dogmatski preuzima već neki postavljeni zakonodavni sustav, bio on normativno, formalno ili bilo kako nametnut.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746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Maksima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Maksima je načelo koje važi za djelovanje pojedinca koji si ju je postavio, ona je s</a:t>
            </a:r>
            <a:r>
              <a:rPr lang="hr-HR" b="1" dirty="0" smtClean="0"/>
              <a:t>ubjektivna</a:t>
            </a:r>
            <a:r>
              <a:rPr lang="hr-HR" dirty="0" smtClean="0"/>
              <a:t> u smislu da ne mora isključivo biti poopćiva, ali zato kod Kanta postoje i imperativi koji jesu poopćivi, odnosno njegovim riječima, </a:t>
            </a:r>
            <a:r>
              <a:rPr lang="hr-HR" b="1" dirty="0" smtClean="0"/>
              <a:t>objektivni. </a:t>
            </a:r>
          </a:p>
          <a:p>
            <a:r>
              <a:rPr lang="hr-HR" dirty="0" smtClean="0"/>
              <a:t>Objektivnost i subjektivnost u ovom Kantovom kontekstu podrazumijevaju mogućnost poopćivosti nekog načela.</a:t>
            </a:r>
          </a:p>
          <a:p>
            <a:r>
              <a:rPr lang="hr-HR" dirty="0" smtClean="0"/>
              <a:t>Pojedinac sam sebi postavi maksimu ali ona nije poopćiva ako ne zadovoljava kriterije da bude poopćiva. </a:t>
            </a:r>
          </a:p>
          <a:p>
            <a:r>
              <a:rPr lang="hr-HR" dirty="0" smtClean="0"/>
              <a:t>Npr.(Kantov primjer) netko može imati maksimu da se osvećuje za svako zlo koje mu je načinjeno, ali ona nije poopćiva, jer nije funkcionalna kao opći zakon.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9417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Kategorički imperativ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Formulacija iz Kritike praktičkog uma, str 64. </a:t>
            </a:r>
          </a:p>
          <a:p>
            <a:pPr marL="0" indent="0">
              <a:buNone/>
            </a:pPr>
            <a:r>
              <a:rPr lang="hr-HR" dirty="0" smtClean="0"/>
              <a:t>„Djeluj tako da maksima tvoje volje u svako doba ujedno može da važi kao princip općega zakonodavstva.”</a:t>
            </a:r>
          </a:p>
          <a:p>
            <a:pPr marL="0" indent="0">
              <a:buNone/>
            </a:pPr>
            <a:r>
              <a:rPr lang="hr-HR" dirty="0" smtClean="0"/>
              <a:t>U drugim formulacijama je kategorički imperativ dublje elaboriran, Kant mu nadodaje ostala bitna načela.</a:t>
            </a:r>
          </a:p>
          <a:p>
            <a:pPr marL="0" indent="0">
              <a:buNone/>
            </a:pPr>
            <a:r>
              <a:rPr lang="hr-HR" dirty="0" smtClean="0"/>
              <a:t>Čovjeka ne treba tretirati kao da je sredstvo, već kao da je cilj sam po sebi.</a:t>
            </a:r>
          </a:p>
          <a:p>
            <a:pPr marL="0" indent="0">
              <a:buNone/>
            </a:pPr>
            <a:r>
              <a:rPr lang="hr-HR" dirty="0" smtClean="0"/>
              <a:t>Drugima ne treba činiti ono što ne želimo da oni čine nama.(zlatno pravilo)</a:t>
            </a:r>
          </a:p>
          <a:p>
            <a:pPr marL="0" indent="0">
              <a:buNone/>
            </a:pPr>
            <a:r>
              <a:rPr lang="hr-HR" dirty="0" smtClean="0"/>
              <a:t>Dakle kategorički imperativ je u principu poopćiva maksima kad se formira princip zakonodavstva praktičkog ljudskog djelovanja. Poopćiv, u smislu da je funkcionalan na globalnoj razini.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979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Dužnost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Djelovanje iz dužnosti (moralitet) – djelovanje sukladno autonomnoj odluci za takvo djelovanje s obzirom na spoznaju njezine poopćive valjanosti</a:t>
            </a:r>
          </a:p>
          <a:p>
            <a:r>
              <a:rPr lang="hr-HR" dirty="0" smtClean="0"/>
              <a:t>Djelovanje prema dužnosti (legalitet) – djelovanje prema nekom heteronomnom zakonu, nije nužno neispravno ali je dogmatsko.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275013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121</TotalTime>
  <Words>594</Words>
  <Application>Microsoft Office PowerPoint</Application>
  <PresentationFormat>Široki zaslon</PresentationFormat>
  <Paragraphs>46</Paragraphs>
  <Slides>10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Schoolbook</vt:lpstr>
      <vt:lpstr>Wingdings 2</vt:lpstr>
      <vt:lpstr>View</vt:lpstr>
      <vt:lpstr>Immanuel Kant</vt:lpstr>
      <vt:lpstr>Uvod u Kantovu filozofiju</vt:lpstr>
      <vt:lpstr>Kantova praktična filozofija</vt:lpstr>
      <vt:lpstr>Sloboda kod Kanta</vt:lpstr>
      <vt:lpstr>Apriorna spoznaja</vt:lpstr>
      <vt:lpstr>Autonomnost i heteronomnost</vt:lpstr>
      <vt:lpstr>Maksima</vt:lpstr>
      <vt:lpstr>Kategorički imperativ</vt:lpstr>
      <vt:lpstr>Dužnost</vt:lpstr>
      <vt:lpstr>Kraj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Immanuel Kant</dc:title>
  <dc:creator>user</dc:creator>
  <cp:lastModifiedBy>Matija Mato</cp:lastModifiedBy>
  <cp:revision>13</cp:revision>
  <dcterms:created xsi:type="dcterms:W3CDTF">2020-03-18T19:57:01Z</dcterms:created>
  <dcterms:modified xsi:type="dcterms:W3CDTF">2020-03-18T22:53:15Z</dcterms:modified>
</cp:coreProperties>
</file>