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E987-43DE-4DB3-8A01-533DFC54F6FD}" type="datetimeFigureOut">
              <a:rPr lang="sr-Latn-CS" smtClean="0"/>
              <a:t>21.1.2020.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DA98-1AEC-4ADD-8432-2B3D4A99BC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E987-43DE-4DB3-8A01-533DFC54F6FD}" type="datetimeFigureOut">
              <a:rPr lang="sr-Latn-CS" smtClean="0"/>
              <a:t>21.1.2020.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DA98-1AEC-4ADD-8432-2B3D4A99BC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E987-43DE-4DB3-8A01-533DFC54F6FD}" type="datetimeFigureOut">
              <a:rPr lang="sr-Latn-CS" smtClean="0"/>
              <a:t>21.1.2020.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DA98-1AEC-4ADD-8432-2B3D4A99BC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E987-43DE-4DB3-8A01-533DFC54F6FD}" type="datetimeFigureOut">
              <a:rPr lang="sr-Latn-CS" smtClean="0"/>
              <a:t>21.1.2020.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DA98-1AEC-4ADD-8432-2B3D4A99BC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E987-43DE-4DB3-8A01-533DFC54F6FD}" type="datetimeFigureOut">
              <a:rPr lang="sr-Latn-CS" smtClean="0"/>
              <a:t>21.1.2020.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DA98-1AEC-4ADD-8432-2B3D4A99BC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E987-43DE-4DB3-8A01-533DFC54F6FD}" type="datetimeFigureOut">
              <a:rPr lang="sr-Latn-CS" smtClean="0"/>
              <a:t>21.1.2020.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DA98-1AEC-4ADD-8432-2B3D4A99BC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E987-43DE-4DB3-8A01-533DFC54F6FD}" type="datetimeFigureOut">
              <a:rPr lang="sr-Latn-CS" smtClean="0"/>
              <a:t>21.1.2020.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DA98-1AEC-4ADD-8432-2B3D4A99BC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E987-43DE-4DB3-8A01-533DFC54F6FD}" type="datetimeFigureOut">
              <a:rPr lang="sr-Latn-CS" smtClean="0"/>
              <a:t>21.1.2020.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DA98-1AEC-4ADD-8432-2B3D4A99BC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E987-43DE-4DB3-8A01-533DFC54F6FD}" type="datetimeFigureOut">
              <a:rPr lang="sr-Latn-CS" smtClean="0"/>
              <a:t>21.1.2020.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DA98-1AEC-4ADD-8432-2B3D4A99BC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E987-43DE-4DB3-8A01-533DFC54F6FD}" type="datetimeFigureOut">
              <a:rPr lang="sr-Latn-CS" smtClean="0"/>
              <a:t>21.1.2020.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DA98-1AEC-4ADD-8432-2B3D4A99BC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E987-43DE-4DB3-8A01-533DFC54F6FD}" type="datetimeFigureOut">
              <a:rPr lang="sr-Latn-CS" smtClean="0"/>
              <a:t>21.1.2020.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DA98-1AEC-4ADD-8432-2B3D4A99BC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BE987-43DE-4DB3-8A01-533DFC54F6FD}" type="datetimeFigureOut">
              <a:rPr lang="sr-Latn-CS" smtClean="0"/>
              <a:t>21.1.2020.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8DA98-1AEC-4ADD-8432-2B3D4A99BCE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643182"/>
          </a:xfrm>
        </p:spPr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Svađe u školi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86454"/>
            <a:ext cx="6400800" cy="1071546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2"/>
                </a:solidFill>
              </a:rPr>
              <a:t>Bernard Golomeić</a:t>
            </a: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1026" name="Picture 2" descr="Image result for kids figh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3116"/>
            <a:ext cx="3552825" cy="313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28778"/>
            <a:ext cx="917431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Image result for kids figh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0"/>
            <a:ext cx="3286148" cy="217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143900" cy="687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6786578" cy="58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 descr="Image result for kids figh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571744"/>
            <a:ext cx="2643174" cy="1814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8267172" cy="398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Image result for kids figh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7166"/>
            <a:ext cx="457203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50057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38682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357430"/>
            <a:ext cx="5214974" cy="4089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286676" cy="685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3000396"/>
          </a:xfrm>
        </p:spPr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Hvala </a:t>
            </a:r>
            <a:r>
              <a:rPr lang="hr-HR" dirty="0" smtClean="0">
                <a:solidFill>
                  <a:schemeClr val="tx2"/>
                </a:solidFill>
                <a:sym typeface="Wingdings" pitchFamily="2" charset="2"/>
              </a:rPr>
              <a:t>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4290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Svađa</a:t>
            </a:r>
            <a:r>
              <a:rPr lang="hr-HR" dirty="0" smtClean="0"/>
              <a:t> – jači i oštriji konflikt koji mogu, ali i ne moraju pratiti izrazito negativni osjećaji 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/>
              <a:t>k</a:t>
            </a:r>
            <a:r>
              <a:rPr lang="hr-HR" dirty="0" smtClean="0"/>
              <a:t>avga, raspra, inat, sukob, razbijanje, okršaj,...</a:t>
            </a:r>
          </a:p>
          <a:p>
            <a:endParaRPr lang="hr-HR" dirty="0" smtClean="0"/>
          </a:p>
          <a:p>
            <a:r>
              <a:rPr lang="hr-HR" dirty="0" smtClean="0"/>
              <a:t>Opći ljudski fenomen</a:t>
            </a:r>
          </a:p>
          <a:p>
            <a:r>
              <a:rPr lang="hr-HR" dirty="0" smtClean="0"/>
              <a:t>U privatnim i profesionalnim odnosima</a:t>
            </a:r>
            <a:endParaRPr lang="hr-HR" dirty="0"/>
          </a:p>
          <a:p>
            <a:r>
              <a:rPr lang="hr-HR" dirty="0" smtClean="0"/>
              <a:t>Često uzrokovana potisnutom srdžbom</a:t>
            </a:r>
          </a:p>
          <a:p>
            <a:endParaRPr lang="hr-HR" dirty="0"/>
          </a:p>
          <a:p>
            <a:r>
              <a:rPr lang="hr-HR" dirty="0" smtClean="0"/>
              <a:t>Pomoću svađe drugi pokraj nas doznaju što nas tišti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2143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/>
          <a:lstStyle/>
          <a:p>
            <a:r>
              <a:rPr lang="hr-HR" dirty="0" smtClean="0"/>
              <a:t>pozitivno – negativno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dobro – loše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korisno – nekorisno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konstruktivno – destruktivno </a:t>
            </a:r>
            <a:endParaRPr lang="hr-HR" dirty="0"/>
          </a:p>
        </p:txBody>
      </p:sp>
      <p:pic>
        <p:nvPicPr>
          <p:cNvPr id="4098" name="Picture 2" descr="Image result for kids figh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3857652" cy="2014552"/>
          </a:xfrm>
          <a:prstGeom prst="rect">
            <a:avLst/>
          </a:prstGeom>
          <a:noFill/>
        </p:spPr>
      </p:pic>
      <p:pic>
        <p:nvPicPr>
          <p:cNvPr id="4100" name="Picture 4" descr="Image result for kids figh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143380"/>
            <a:ext cx="322056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Stilovi svađanja u školi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286544" cy="550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2534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856870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Image result for kids figh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85728"/>
            <a:ext cx="3286117" cy="2366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80059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2"/>
                </a:solidFill>
              </a:rPr>
              <a:t>Nekvalitetno vs kvalitetno</a:t>
            </a:r>
            <a:br>
              <a:rPr lang="hr-HR" dirty="0" smtClean="0">
                <a:solidFill>
                  <a:schemeClr val="tx2"/>
                </a:solidFill>
              </a:rPr>
            </a:br>
            <a:r>
              <a:rPr lang="hr-HR" dirty="0" smtClean="0">
                <a:solidFill>
                  <a:schemeClr val="tx2"/>
                </a:solidFill>
              </a:rPr>
              <a:t>svađanje u školi i posljedice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13481"/>
            <a:ext cx="6360302" cy="544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3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76</Words>
  <Application>Microsoft Office PowerPoint</Application>
  <PresentationFormat>Prikaz na zaslonu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Svađe u školi</vt:lpstr>
      <vt:lpstr>PowerPoint prezentacija</vt:lpstr>
      <vt:lpstr>PowerPoint prezentacija</vt:lpstr>
      <vt:lpstr>Stilovi svađanja u školi</vt:lpstr>
      <vt:lpstr>PowerPoint prezentacija</vt:lpstr>
      <vt:lpstr>PowerPoint prezentacija</vt:lpstr>
      <vt:lpstr>PowerPoint prezentacija</vt:lpstr>
      <vt:lpstr>Nekvalitetno vs kvalitetno svađanje u školi i posljedice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Svađe u školi</dc:title>
  <dc:creator>Naked Meic</dc:creator>
  <cp:lastModifiedBy>Katarina Dadić</cp:lastModifiedBy>
  <cp:revision>9</cp:revision>
  <dcterms:created xsi:type="dcterms:W3CDTF">2020-01-15T14:30:06Z</dcterms:created>
  <dcterms:modified xsi:type="dcterms:W3CDTF">2020-01-21T20:14:47Z</dcterms:modified>
</cp:coreProperties>
</file>