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7" r:id="rId10"/>
    <p:sldId id="268" r:id="rId11"/>
    <p:sldId id="269" r:id="rId12"/>
    <p:sldId id="266" r:id="rId13"/>
    <p:sldId id="270" r:id="rId14"/>
    <p:sldId id="262" r:id="rId15"/>
    <p:sldId id="271" r:id="rId16"/>
    <p:sldId id="263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is Delonga" userId="e69844339805828a" providerId="LiveId" clId="{900797A8-5F72-478D-8348-31A323376631}"/>
    <pc:docChg chg="undo custSel modSld">
      <pc:chgData name="Doris Delonga" userId="e69844339805828a" providerId="LiveId" clId="{900797A8-5F72-478D-8348-31A323376631}" dt="2026-05-11T22:07:42.901" v="61" actId="255"/>
      <pc:docMkLst>
        <pc:docMk/>
      </pc:docMkLst>
      <pc:sldChg chg="modSp mod">
        <pc:chgData name="Doris Delonga" userId="e69844339805828a" providerId="LiveId" clId="{900797A8-5F72-478D-8348-31A323376631}" dt="2026-05-11T22:05:16.479" v="1" actId="20577"/>
        <pc:sldMkLst>
          <pc:docMk/>
          <pc:sldMk cId="4045698626" sldId="258"/>
        </pc:sldMkLst>
        <pc:spChg chg="mod">
          <ac:chgData name="Doris Delonga" userId="e69844339805828a" providerId="LiveId" clId="{900797A8-5F72-478D-8348-31A323376631}" dt="2026-05-11T22:05:16.479" v="1" actId="20577"/>
          <ac:spMkLst>
            <pc:docMk/>
            <pc:sldMk cId="4045698626" sldId="258"/>
            <ac:spMk id="3" creationId="{886D605D-9F85-418D-8F89-11290F502333}"/>
          </ac:spMkLst>
        </pc:spChg>
      </pc:sldChg>
      <pc:sldChg chg="modSp mod">
        <pc:chgData name="Doris Delonga" userId="e69844339805828a" providerId="LiveId" clId="{900797A8-5F72-478D-8348-31A323376631}" dt="2026-05-11T22:05:58.889" v="16" actId="20577"/>
        <pc:sldMkLst>
          <pc:docMk/>
          <pc:sldMk cId="414428148" sldId="260"/>
        </pc:sldMkLst>
        <pc:spChg chg="mod">
          <ac:chgData name="Doris Delonga" userId="e69844339805828a" providerId="LiveId" clId="{900797A8-5F72-478D-8348-31A323376631}" dt="2026-05-11T22:05:58.889" v="16" actId="20577"/>
          <ac:spMkLst>
            <pc:docMk/>
            <pc:sldMk cId="414428148" sldId="260"/>
            <ac:spMk id="3" creationId="{AC06C22D-F913-4B23-97F8-8C66F27AC9C7}"/>
          </ac:spMkLst>
        </pc:spChg>
      </pc:sldChg>
      <pc:sldChg chg="modSp mod">
        <pc:chgData name="Doris Delonga" userId="e69844339805828a" providerId="LiveId" clId="{900797A8-5F72-478D-8348-31A323376631}" dt="2026-05-11T22:06:51.519" v="57" actId="20577"/>
        <pc:sldMkLst>
          <pc:docMk/>
          <pc:sldMk cId="1223324046" sldId="261"/>
        </pc:sldMkLst>
        <pc:spChg chg="mod">
          <ac:chgData name="Doris Delonga" userId="e69844339805828a" providerId="LiveId" clId="{900797A8-5F72-478D-8348-31A323376631}" dt="2026-05-11T22:06:51.519" v="57" actId="20577"/>
          <ac:spMkLst>
            <pc:docMk/>
            <pc:sldMk cId="1223324046" sldId="261"/>
            <ac:spMk id="3" creationId="{01B21FB0-C8BC-4840-A5EB-5D63B09BEB4F}"/>
          </ac:spMkLst>
        </pc:spChg>
      </pc:sldChg>
      <pc:sldChg chg="addSp delSp modSp mod setBg">
        <pc:chgData name="Doris Delonga" userId="e69844339805828a" providerId="LiveId" clId="{900797A8-5F72-478D-8348-31A323376631}" dt="2026-05-11T22:07:42.901" v="61" actId="255"/>
        <pc:sldMkLst>
          <pc:docMk/>
          <pc:sldMk cId="3720896585" sldId="266"/>
        </pc:sldMkLst>
        <pc:spChg chg="mod">
          <ac:chgData name="Doris Delonga" userId="e69844339805828a" providerId="LiveId" clId="{900797A8-5F72-478D-8348-31A323376631}" dt="2026-05-11T22:07:37.212" v="60" actId="26606"/>
          <ac:spMkLst>
            <pc:docMk/>
            <pc:sldMk cId="3720896585" sldId="266"/>
            <ac:spMk id="2" creationId="{B8BD49B1-3CF1-4CFB-ABB3-A954374C01DC}"/>
          </ac:spMkLst>
        </pc:spChg>
        <pc:spChg chg="mod">
          <ac:chgData name="Doris Delonga" userId="e69844339805828a" providerId="LiveId" clId="{900797A8-5F72-478D-8348-31A323376631}" dt="2026-05-11T22:07:42.901" v="61" actId="255"/>
          <ac:spMkLst>
            <pc:docMk/>
            <pc:sldMk cId="3720896585" sldId="266"/>
            <ac:spMk id="3" creationId="{1F61E356-83F3-47CB-A1D3-F6DD942285FE}"/>
          </ac:spMkLst>
        </pc:spChg>
        <pc:spChg chg="add del">
          <ac:chgData name="Doris Delonga" userId="e69844339805828a" providerId="LiveId" clId="{900797A8-5F72-478D-8348-31A323376631}" dt="2026-05-11T22:07:37.212" v="59" actId="26606"/>
          <ac:spMkLst>
            <pc:docMk/>
            <pc:sldMk cId="3720896585" sldId="266"/>
            <ac:spMk id="8" creationId="{A7AE9375-4664-4DB2-922D-2782A6E439AC}"/>
          </ac:spMkLst>
        </pc:spChg>
        <pc:spChg chg="add del">
          <ac:chgData name="Doris Delonga" userId="e69844339805828a" providerId="LiveId" clId="{900797A8-5F72-478D-8348-31A323376631}" dt="2026-05-11T22:07:37.212" v="59" actId="26606"/>
          <ac:spMkLst>
            <pc:docMk/>
            <pc:sldMk cId="3720896585" sldId="266"/>
            <ac:spMk id="10" creationId="{C2C57604-0CFD-4023-B9BD-107166A25317}"/>
          </ac:spMkLst>
        </pc:spChg>
        <pc:spChg chg="add">
          <ac:chgData name="Doris Delonga" userId="e69844339805828a" providerId="LiveId" clId="{900797A8-5F72-478D-8348-31A323376631}" dt="2026-05-11T22:07:37.212" v="60" actId="26606"/>
          <ac:spMkLst>
            <pc:docMk/>
            <pc:sldMk cId="3720896585" sldId="266"/>
            <ac:spMk id="12" creationId="{9DD005C1-8C51-42D6-9BEE-B9B83849743D}"/>
          </ac:spMkLst>
        </pc:spChg>
        <pc:spChg chg="add">
          <ac:chgData name="Doris Delonga" userId="e69844339805828a" providerId="LiveId" clId="{900797A8-5F72-478D-8348-31A323376631}" dt="2026-05-11T22:07:37.212" v="60" actId="26606"/>
          <ac:spMkLst>
            <pc:docMk/>
            <pc:sldMk cId="3720896585" sldId="266"/>
            <ac:spMk id="13" creationId="{A7AE9375-4664-4DB2-922D-2782A6E439AC}"/>
          </ac:spMkLst>
        </pc:spChg>
        <pc:cxnChg chg="add">
          <ac:chgData name="Doris Delonga" userId="e69844339805828a" providerId="LiveId" clId="{900797A8-5F72-478D-8348-31A323376631}" dt="2026-05-11T22:07:37.212" v="60" actId="26606"/>
          <ac:cxnSpMkLst>
            <pc:docMk/>
            <pc:sldMk cId="3720896585" sldId="266"/>
            <ac:cxnSpMk id="14" creationId="{EE504C98-6397-41C1-A8D8-2D9C4ED307E0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4D5B56-464D-4CAE-9A2A-980745DEDEF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160AE6F-A289-45EE-8C4B-100606BD5D20}">
      <dgm:prSet/>
      <dgm:spPr/>
      <dgm:t>
        <a:bodyPr/>
        <a:lstStyle/>
        <a:p>
          <a:r>
            <a:rPr lang="hr-HR"/>
            <a:t>Mario Jareb, 2007.</a:t>
          </a:r>
          <a:endParaRPr lang="en-US"/>
        </a:p>
      </dgm:t>
    </dgm:pt>
    <dgm:pt modelId="{BD9288CF-A015-457E-9384-640490C54FEC}" type="parTrans" cxnId="{CC939D35-62AB-4D83-BDCD-11CF688F5400}">
      <dgm:prSet/>
      <dgm:spPr/>
      <dgm:t>
        <a:bodyPr/>
        <a:lstStyle/>
        <a:p>
          <a:endParaRPr lang="en-US"/>
        </a:p>
      </dgm:t>
    </dgm:pt>
    <dgm:pt modelId="{0D7A86C8-A4CD-4D1E-9D61-0245F07102B1}" type="sibTrans" cxnId="{CC939D35-62AB-4D83-BDCD-11CF688F5400}">
      <dgm:prSet/>
      <dgm:spPr/>
      <dgm:t>
        <a:bodyPr/>
        <a:lstStyle/>
        <a:p>
          <a:endParaRPr lang="en-US"/>
        </a:p>
      </dgm:t>
    </dgm:pt>
    <dgm:pt modelId="{870804D8-FA43-4D84-AA80-47311030C4AA}">
      <dgm:prSet/>
      <dgm:spPr/>
      <dgm:t>
        <a:bodyPr/>
        <a:lstStyle/>
        <a:p>
          <a:r>
            <a:rPr lang="hr-HR"/>
            <a:t>2005. pronađen kameni Mletački lav na području Trogira</a:t>
          </a:r>
          <a:endParaRPr lang="en-US"/>
        </a:p>
      </dgm:t>
    </dgm:pt>
    <dgm:pt modelId="{1FB3CFEB-AFC5-4E13-958A-A290B3EF3CDB}" type="parTrans" cxnId="{1235E9D0-931A-4D94-8E17-052621C5CA40}">
      <dgm:prSet/>
      <dgm:spPr/>
      <dgm:t>
        <a:bodyPr/>
        <a:lstStyle/>
        <a:p>
          <a:endParaRPr lang="en-US"/>
        </a:p>
      </dgm:t>
    </dgm:pt>
    <dgm:pt modelId="{D5A7D323-9FCD-4574-84DC-709F9FEA798E}" type="sibTrans" cxnId="{1235E9D0-931A-4D94-8E17-052621C5CA40}">
      <dgm:prSet/>
      <dgm:spPr/>
      <dgm:t>
        <a:bodyPr/>
        <a:lstStyle/>
        <a:p>
          <a:endParaRPr lang="en-US"/>
        </a:p>
      </dgm:t>
    </dgm:pt>
    <dgm:pt modelId="{60E69E9B-D4A4-4336-B4FA-D997F45EE0B1}">
      <dgm:prSet/>
      <dgm:spPr/>
      <dgm:t>
        <a:bodyPr/>
        <a:lstStyle/>
        <a:p>
          <a:r>
            <a:rPr lang="hr-HR"/>
            <a:t>Simbol Venecije, a kod nas simbol Mletačke vlasti</a:t>
          </a:r>
          <a:endParaRPr lang="en-US"/>
        </a:p>
      </dgm:t>
    </dgm:pt>
    <dgm:pt modelId="{CDC91D5E-6A81-4948-BB70-30D93E1D9526}" type="parTrans" cxnId="{086727CA-0774-465E-A119-3AC873E69F0B}">
      <dgm:prSet/>
      <dgm:spPr/>
      <dgm:t>
        <a:bodyPr/>
        <a:lstStyle/>
        <a:p>
          <a:endParaRPr lang="en-US"/>
        </a:p>
      </dgm:t>
    </dgm:pt>
    <dgm:pt modelId="{546B7659-9A4F-4AED-87A7-AD69FDADAC66}" type="sibTrans" cxnId="{086727CA-0774-465E-A119-3AC873E69F0B}">
      <dgm:prSet/>
      <dgm:spPr/>
      <dgm:t>
        <a:bodyPr/>
        <a:lstStyle/>
        <a:p>
          <a:endParaRPr lang="en-US"/>
        </a:p>
      </dgm:t>
    </dgm:pt>
    <dgm:pt modelId="{1DC9F1A1-7D41-4303-B345-38BCF2B8A1DA}" type="pres">
      <dgm:prSet presAssocID="{4A4D5B56-464D-4CAE-9A2A-980745DEDEFF}" presName="diagram" presStyleCnt="0">
        <dgm:presLayoutVars>
          <dgm:dir/>
          <dgm:resizeHandles val="exact"/>
        </dgm:presLayoutVars>
      </dgm:prSet>
      <dgm:spPr/>
    </dgm:pt>
    <dgm:pt modelId="{BA7CF9BB-48BD-4472-9BEE-7F16782E60A3}" type="pres">
      <dgm:prSet presAssocID="{D160AE6F-A289-45EE-8C4B-100606BD5D20}" presName="node" presStyleLbl="node1" presStyleIdx="0" presStyleCnt="3">
        <dgm:presLayoutVars>
          <dgm:bulletEnabled val="1"/>
        </dgm:presLayoutVars>
      </dgm:prSet>
      <dgm:spPr/>
    </dgm:pt>
    <dgm:pt modelId="{6CF06921-24E5-4980-AED7-AC1763377DD0}" type="pres">
      <dgm:prSet presAssocID="{0D7A86C8-A4CD-4D1E-9D61-0245F07102B1}" presName="sibTrans" presStyleCnt="0"/>
      <dgm:spPr/>
    </dgm:pt>
    <dgm:pt modelId="{0AA69915-F912-4A48-9EDB-8CF2EF533D82}" type="pres">
      <dgm:prSet presAssocID="{870804D8-FA43-4D84-AA80-47311030C4AA}" presName="node" presStyleLbl="node1" presStyleIdx="1" presStyleCnt="3">
        <dgm:presLayoutVars>
          <dgm:bulletEnabled val="1"/>
        </dgm:presLayoutVars>
      </dgm:prSet>
      <dgm:spPr/>
    </dgm:pt>
    <dgm:pt modelId="{9DC84171-AB0E-4F0C-8445-972147EF8732}" type="pres">
      <dgm:prSet presAssocID="{D5A7D323-9FCD-4574-84DC-709F9FEA798E}" presName="sibTrans" presStyleCnt="0"/>
      <dgm:spPr/>
    </dgm:pt>
    <dgm:pt modelId="{96D86FA2-97F4-41AD-9102-1EA72B83B38F}" type="pres">
      <dgm:prSet presAssocID="{60E69E9B-D4A4-4336-B4FA-D997F45EE0B1}" presName="node" presStyleLbl="node1" presStyleIdx="2" presStyleCnt="3">
        <dgm:presLayoutVars>
          <dgm:bulletEnabled val="1"/>
        </dgm:presLayoutVars>
      </dgm:prSet>
      <dgm:spPr/>
    </dgm:pt>
  </dgm:ptLst>
  <dgm:cxnLst>
    <dgm:cxn modelId="{CC939D35-62AB-4D83-BDCD-11CF688F5400}" srcId="{4A4D5B56-464D-4CAE-9A2A-980745DEDEFF}" destId="{D160AE6F-A289-45EE-8C4B-100606BD5D20}" srcOrd="0" destOrd="0" parTransId="{BD9288CF-A015-457E-9384-640490C54FEC}" sibTransId="{0D7A86C8-A4CD-4D1E-9D61-0245F07102B1}"/>
    <dgm:cxn modelId="{0D4CAE9A-DDB6-41D9-BD90-56FCE3C97CC6}" type="presOf" srcId="{60E69E9B-D4A4-4336-B4FA-D997F45EE0B1}" destId="{96D86FA2-97F4-41AD-9102-1EA72B83B38F}" srcOrd="0" destOrd="0" presId="urn:microsoft.com/office/officeart/2005/8/layout/default"/>
    <dgm:cxn modelId="{086727CA-0774-465E-A119-3AC873E69F0B}" srcId="{4A4D5B56-464D-4CAE-9A2A-980745DEDEFF}" destId="{60E69E9B-D4A4-4336-B4FA-D997F45EE0B1}" srcOrd="2" destOrd="0" parTransId="{CDC91D5E-6A81-4948-BB70-30D93E1D9526}" sibTransId="{546B7659-9A4F-4AED-87A7-AD69FDADAC66}"/>
    <dgm:cxn modelId="{1235E9D0-931A-4D94-8E17-052621C5CA40}" srcId="{4A4D5B56-464D-4CAE-9A2A-980745DEDEFF}" destId="{870804D8-FA43-4D84-AA80-47311030C4AA}" srcOrd="1" destOrd="0" parTransId="{1FB3CFEB-AFC5-4E13-958A-A290B3EF3CDB}" sibTransId="{D5A7D323-9FCD-4574-84DC-709F9FEA798E}"/>
    <dgm:cxn modelId="{579FADD3-AB19-4A69-9518-6D5DD6FE1669}" type="presOf" srcId="{D160AE6F-A289-45EE-8C4B-100606BD5D20}" destId="{BA7CF9BB-48BD-4472-9BEE-7F16782E60A3}" srcOrd="0" destOrd="0" presId="urn:microsoft.com/office/officeart/2005/8/layout/default"/>
    <dgm:cxn modelId="{388835DD-A273-4B9E-B963-C1BA52C5BA23}" type="presOf" srcId="{4A4D5B56-464D-4CAE-9A2A-980745DEDEFF}" destId="{1DC9F1A1-7D41-4303-B345-38BCF2B8A1DA}" srcOrd="0" destOrd="0" presId="urn:microsoft.com/office/officeart/2005/8/layout/default"/>
    <dgm:cxn modelId="{DB4679E1-DF2E-4108-8C8A-F35843CF91F7}" type="presOf" srcId="{870804D8-FA43-4D84-AA80-47311030C4AA}" destId="{0AA69915-F912-4A48-9EDB-8CF2EF533D82}" srcOrd="0" destOrd="0" presId="urn:microsoft.com/office/officeart/2005/8/layout/default"/>
    <dgm:cxn modelId="{1C8213B6-2736-4CF9-A172-FD17AC3CD2A5}" type="presParOf" srcId="{1DC9F1A1-7D41-4303-B345-38BCF2B8A1DA}" destId="{BA7CF9BB-48BD-4472-9BEE-7F16782E60A3}" srcOrd="0" destOrd="0" presId="urn:microsoft.com/office/officeart/2005/8/layout/default"/>
    <dgm:cxn modelId="{99CEE69A-43B5-4515-BF4C-DA276D4D8DD7}" type="presParOf" srcId="{1DC9F1A1-7D41-4303-B345-38BCF2B8A1DA}" destId="{6CF06921-24E5-4980-AED7-AC1763377DD0}" srcOrd="1" destOrd="0" presId="urn:microsoft.com/office/officeart/2005/8/layout/default"/>
    <dgm:cxn modelId="{B9CA6B91-DFEE-4533-9FC8-984A98EE89DF}" type="presParOf" srcId="{1DC9F1A1-7D41-4303-B345-38BCF2B8A1DA}" destId="{0AA69915-F912-4A48-9EDB-8CF2EF533D82}" srcOrd="2" destOrd="0" presId="urn:microsoft.com/office/officeart/2005/8/layout/default"/>
    <dgm:cxn modelId="{8AF85CE8-C575-429C-B026-879017588D74}" type="presParOf" srcId="{1DC9F1A1-7D41-4303-B345-38BCF2B8A1DA}" destId="{9DC84171-AB0E-4F0C-8445-972147EF8732}" srcOrd="3" destOrd="0" presId="urn:microsoft.com/office/officeart/2005/8/layout/default"/>
    <dgm:cxn modelId="{B6B10517-D1EC-4EF5-AEC3-B77FE8839BA4}" type="presParOf" srcId="{1DC9F1A1-7D41-4303-B345-38BCF2B8A1DA}" destId="{96D86FA2-97F4-41AD-9102-1EA72B83B38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2A52DC-BF41-46EA-8914-6C72F6E574B7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D8A0EE1-FB7E-4768-9354-F4037501A5A0}">
      <dgm:prSet/>
      <dgm:spPr/>
      <dgm:t>
        <a:bodyPr/>
        <a:lstStyle/>
        <a:p>
          <a:r>
            <a:rPr lang="hr-HR"/>
            <a:t>Nastavak oštećenja i micanja Mletačkih spomenika </a:t>
          </a:r>
          <a:endParaRPr lang="en-US"/>
        </a:p>
      </dgm:t>
    </dgm:pt>
    <dgm:pt modelId="{68CFAA19-9A68-43C2-977C-A98DE113F7E3}" type="parTrans" cxnId="{B1672573-79DF-4D7E-B2CA-DDD82D25D35C}">
      <dgm:prSet/>
      <dgm:spPr/>
      <dgm:t>
        <a:bodyPr/>
        <a:lstStyle/>
        <a:p>
          <a:endParaRPr lang="en-US"/>
        </a:p>
      </dgm:t>
    </dgm:pt>
    <dgm:pt modelId="{463D5085-5435-4AB9-8247-D1725C9B1783}" type="sibTrans" cxnId="{B1672573-79DF-4D7E-B2CA-DDD82D25D35C}">
      <dgm:prSet/>
      <dgm:spPr/>
      <dgm:t>
        <a:bodyPr/>
        <a:lstStyle/>
        <a:p>
          <a:endParaRPr lang="en-US"/>
        </a:p>
      </dgm:t>
    </dgm:pt>
    <dgm:pt modelId="{F945C757-C960-4124-9DF6-75AB883098A3}">
      <dgm:prSet/>
      <dgm:spPr/>
      <dgm:t>
        <a:bodyPr/>
        <a:lstStyle/>
        <a:p>
          <a:r>
            <a:rPr lang="hr-HR" dirty="0"/>
            <a:t>Partizanski pokret, socijalističke vlasti</a:t>
          </a:r>
          <a:endParaRPr lang="en-US" dirty="0"/>
        </a:p>
      </dgm:t>
    </dgm:pt>
    <dgm:pt modelId="{44E0D06A-6F9E-4943-BD11-D593ACEE0DC1}" type="parTrans" cxnId="{B8A04CD3-5D96-49F2-BAF1-19D0227584D2}">
      <dgm:prSet/>
      <dgm:spPr/>
      <dgm:t>
        <a:bodyPr/>
        <a:lstStyle/>
        <a:p>
          <a:endParaRPr lang="en-US"/>
        </a:p>
      </dgm:t>
    </dgm:pt>
    <dgm:pt modelId="{124D9A64-2323-4B65-A0B5-B9400D1C20BD}" type="sibTrans" cxnId="{B8A04CD3-5D96-49F2-BAF1-19D0227584D2}">
      <dgm:prSet/>
      <dgm:spPr/>
      <dgm:t>
        <a:bodyPr/>
        <a:lstStyle/>
        <a:p>
          <a:endParaRPr lang="en-US"/>
        </a:p>
      </dgm:t>
    </dgm:pt>
    <dgm:pt modelId="{73B4C44D-B0EB-4C79-868C-140587DB7E8C}">
      <dgm:prSet/>
      <dgm:spPr/>
      <dgm:t>
        <a:bodyPr/>
        <a:lstStyle/>
        <a:p>
          <a:r>
            <a:rPr lang="hr-HR"/>
            <a:t>Vlasti NDH </a:t>
          </a:r>
          <a:endParaRPr lang="en-US"/>
        </a:p>
      </dgm:t>
    </dgm:pt>
    <dgm:pt modelId="{95702AC2-2BC1-445E-A6E9-89BB0EBD388B}" type="parTrans" cxnId="{1E043D84-934B-4BFB-8B85-D97428B6C193}">
      <dgm:prSet/>
      <dgm:spPr/>
      <dgm:t>
        <a:bodyPr/>
        <a:lstStyle/>
        <a:p>
          <a:endParaRPr lang="en-US"/>
        </a:p>
      </dgm:t>
    </dgm:pt>
    <dgm:pt modelId="{D5DE487B-958E-4EB3-8161-9B62375800F7}" type="sibTrans" cxnId="{1E043D84-934B-4BFB-8B85-D97428B6C193}">
      <dgm:prSet/>
      <dgm:spPr/>
      <dgm:t>
        <a:bodyPr/>
        <a:lstStyle/>
        <a:p>
          <a:endParaRPr lang="en-US"/>
        </a:p>
      </dgm:t>
    </dgm:pt>
    <dgm:pt modelId="{BF1BCD20-0040-46EA-8CDB-774EE5D0D4A4}" type="pres">
      <dgm:prSet presAssocID="{212A52DC-BF41-46EA-8914-6C72F6E574B7}" presName="diagram" presStyleCnt="0">
        <dgm:presLayoutVars>
          <dgm:dir/>
          <dgm:resizeHandles val="exact"/>
        </dgm:presLayoutVars>
      </dgm:prSet>
      <dgm:spPr/>
    </dgm:pt>
    <dgm:pt modelId="{2CE9BD07-E451-4597-8227-4A02C116AB05}" type="pres">
      <dgm:prSet presAssocID="{6D8A0EE1-FB7E-4768-9354-F4037501A5A0}" presName="arrow" presStyleLbl="node1" presStyleIdx="0" presStyleCnt="3" custRadScaleRad="139421" custRadScaleInc="0">
        <dgm:presLayoutVars>
          <dgm:bulletEnabled val="1"/>
        </dgm:presLayoutVars>
      </dgm:prSet>
      <dgm:spPr/>
    </dgm:pt>
    <dgm:pt modelId="{A686446F-0C73-4AF1-8596-15ABA0824E65}" type="pres">
      <dgm:prSet presAssocID="{F945C757-C960-4124-9DF6-75AB883098A3}" presName="arrow" presStyleLbl="node1" presStyleIdx="1" presStyleCnt="3" custRadScaleRad="170372" custRadScaleInc="-6802">
        <dgm:presLayoutVars>
          <dgm:bulletEnabled val="1"/>
        </dgm:presLayoutVars>
      </dgm:prSet>
      <dgm:spPr/>
    </dgm:pt>
    <dgm:pt modelId="{54A204E1-B52F-4DBE-9E44-EACB27FD1B84}" type="pres">
      <dgm:prSet presAssocID="{73B4C44D-B0EB-4C79-868C-140587DB7E8C}" presName="arrow" presStyleLbl="node1" presStyleIdx="2" presStyleCnt="3" custRadScaleRad="190194" custRadScaleInc="-727">
        <dgm:presLayoutVars>
          <dgm:bulletEnabled val="1"/>
        </dgm:presLayoutVars>
      </dgm:prSet>
      <dgm:spPr/>
    </dgm:pt>
  </dgm:ptLst>
  <dgm:cxnLst>
    <dgm:cxn modelId="{B1672573-79DF-4D7E-B2CA-DDD82D25D35C}" srcId="{212A52DC-BF41-46EA-8914-6C72F6E574B7}" destId="{6D8A0EE1-FB7E-4768-9354-F4037501A5A0}" srcOrd="0" destOrd="0" parTransId="{68CFAA19-9A68-43C2-977C-A98DE113F7E3}" sibTransId="{463D5085-5435-4AB9-8247-D1725C9B1783}"/>
    <dgm:cxn modelId="{B468EB7B-47B9-4D18-B83E-9A1C69CD5BB0}" type="presOf" srcId="{6D8A0EE1-FB7E-4768-9354-F4037501A5A0}" destId="{2CE9BD07-E451-4597-8227-4A02C116AB05}" srcOrd="0" destOrd="0" presId="urn:microsoft.com/office/officeart/2005/8/layout/arrow5"/>
    <dgm:cxn modelId="{1E043D84-934B-4BFB-8B85-D97428B6C193}" srcId="{212A52DC-BF41-46EA-8914-6C72F6E574B7}" destId="{73B4C44D-B0EB-4C79-868C-140587DB7E8C}" srcOrd="2" destOrd="0" parTransId="{95702AC2-2BC1-445E-A6E9-89BB0EBD388B}" sibTransId="{D5DE487B-958E-4EB3-8161-9B62375800F7}"/>
    <dgm:cxn modelId="{D3484FAD-D520-4903-935A-0DABC363ED38}" type="presOf" srcId="{212A52DC-BF41-46EA-8914-6C72F6E574B7}" destId="{BF1BCD20-0040-46EA-8CDB-774EE5D0D4A4}" srcOrd="0" destOrd="0" presId="urn:microsoft.com/office/officeart/2005/8/layout/arrow5"/>
    <dgm:cxn modelId="{CA7347CD-094D-4D59-9154-A232A055A304}" type="presOf" srcId="{F945C757-C960-4124-9DF6-75AB883098A3}" destId="{A686446F-0C73-4AF1-8596-15ABA0824E65}" srcOrd="0" destOrd="0" presId="urn:microsoft.com/office/officeart/2005/8/layout/arrow5"/>
    <dgm:cxn modelId="{B8A04CD3-5D96-49F2-BAF1-19D0227584D2}" srcId="{212A52DC-BF41-46EA-8914-6C72F6E574B7}" destId="{F945C757-C960-4124-9DF6-75AB883098A3}" srcOrd="1" destOrd="0" parTransId="{44E0D06A-6F9E-4943-BD11-D593ACEE0DC1}" sibTransId="{124D9A64-2323-4B65-A0B5-B9400D1C20BD}"/>
    <dgm:cxn modelId="{17083DE7-1066-4046-A1C1-F8B489A42A93}" type="presOf" srcId="{73B4C44D-B0EB-4C79-868C-140587DB7E8C}" destId="{54A204E1-B52F-4DBE-9E44-EACB27FD1B84}" srcOrd="0" destOrd="0" presId="urn:microsoft.com/office/officeart/2005/8/layout/arrow5"/>
    <dgm:cxn modelId="{865415C9-EE5E-4D25-B11B-1DDE8657ED1D}" type="presParOf" srcId="{BF1BCD20-0040-46EA-8CDB-774EE5D0D4A4}" destId="{2CE9BD07-E451-4597-8227-4A02C116AB05}" srcOrd="0" destOrd="0" presId="urn:microsoft.com/office/officeart/2005/8/layout/arrow5"/>
    <dgm:cxn modelId="{5BA2A201-2AD9-4270-80E5-854D90B1D55C}" type="presParOf" srcId="{BF1BCD20-0040-46EA-8CDB-774EE5D0D4A4}" destId="{A686446F-0C73-4AF1-8596-15ABA0824E65}" srcOrd="1" destOrd="0" presId="urn:microsoft.com/office/officeart/2005/8/layout/arrow5"/>
    <dgm:cxn modelId="{1D3ABB91-4358-4641-A5CA-D4AC5A7ABA34}" type="presParOf" srcId="{BF1BCD20-0040-46EA-8CDB-774EE5D0D4A4}" destId="{54A204E1-B52F-4DBE-9E44-EACB27FD1B84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1C2F64-238C-45F8-80D1-5C24157E9B5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48F65B8-66F9-4023-8404-960405671D01}">
      <dgm:prSet/>
      <dgm:spPr/>
      <dgm:t>
        <a:bodyPr/>
        <a:lstStyle/>
        <a:p>
          <a:r>
            <a:rPr lang="hr-HR"/>
            <a:t>Drugačiji pogled na lavove zbog promjene retorike i režima</a:t>
          </a:r>
          <a:endParaRPr lang="en-US"/>
        </a:p>
      </dgm:t>
    </dgm:pt>
    <dgm:pt modelId="{1A4FB782-B487-479A-92AD-F0A213F0BEFA}" type="parTrans" cxnId="{2DA8EFF9-3DA4-4B8F-AC3E-C52AACD9DD28}">
      <dgm:prSet/>
      <dgm:spPr/>
      <dgm:t>
        <a:bodyPr/>
        <a:lstStyle/>
        <a:p>
          <a:endParaRPr lang="en-US"/>
        </a:p>
      </dgm:t>
    </dgm:pt>
    <dgm:pt modelId="{52A158ED-D1D2-4CC3-A711-D38D4C5CC130}" type="sibTrans" cxnId="{2DA8EFF9-3DA4-4B8F-AC3E-C52AACD9DD28}">
      <dgm:prSet/>
      <dgm:spPr/>
      <dgm:t>
        <a:bodyPr/>
        <a:lstStyle/>
        <a:p>
          <a:endParaRPr lang="en-US"/>
        </a:p>
      </dgm:t>
    </dgm:pt>
    <dgm:pt modelId="{F66EFE7F-5C65-4742-86AD-F6444ABBEB9F}">
      <dgm:prSet/>
      <dgm:spPr/>
      <dgm:t>
        <a:bodyPr/>
        <a:lstStyle/>
        <a:p>
          <a:r>
            <a:rPr lang="hr-HR"/>
            <a:t>Tijekom razdoblja fašističke Italije i svojatanja Istočne Jadranske obale dolazi do ekstremnih reakcija na području Dalmacije, Istre i Kvarnera</a:t>
          </a:r>
          <a:endParaRPr lang="en-US"/>
        </a:p>
      </dgm:t>
    </dgm:pt>
    <dgm:pt modelId="{F645FFB8-69F0-44E1-B0F2-4FF08DC78765}" type="parTrans" cxnId="{4A406017-C881-42CF-949E-61BCC3E99ECD}">
      <dgm:prSet/>
      <dgm:spPr/>
      <dgm:t>
        <a:bodyPr/>
        <a:lstStyle/>
        <a:p>
          <a:endParaRPr lang="en-US"/>
        </a:p>
      </dgm:t>
    </dgm:pt>
    <dgm:pt modelId="{145AF8E4-616A-4734-A0BA-8B9FB72B0390}" type="sibTrans" cxnId="{4A406017-C881-42CF-949E-61BCC3E99ECD}">
      <dgm:prSet/>
      <dgm:spPr/>
      <dgm:t>
        <a:bodyPr/>
        <a:lstStyle/>
        <a:p>
          <a:endParaRPr lang="en-US"/>
        </a:p>
      </dgm:t>
    </dgm:pt>
    <dgm:pt modelId="{999C3BB3-296B-40E2-98D7-1914F99396A2}">
      <dgm:prSet/>
      <dgm:spPr/>
      <dgm:t>
        <a:bodyPr/>
        <a:lstStyle/>
        <a:p>
          <a:r>
            <a:rPr lang="hr-HR"/>
            <a:t>Danas nema takve retorike, pa se Mletački lavovi gledaju drugačije</a:t>
          </a:r>
          <a:endParaRPr lang="en-US"/>
        </a:p>
      </dgm:t>
    </dgm:pt>
    <dgm:pt modelId="{A052F274-1DAE-4C44-8D47-88B7665C5668}" type="parTrans" cxnId="{8E22838C-8392-48CA-B4CB-32025BF2BBBB}">
      <dgm:prSet/>
      <dgm:spPr/>
      <dgm:t>
        <a:bodyPr/>
        <a:lstStyle/>
        <a:p>
          <a:endParaRPr lang="en-US"/>
        </a:p>
      </dgm:t>
    </dgm:pt>
    <dgm:pt modelId="{E0DEB1D1-8326-4A50-AC5B-E3C31FAA7606}" type="sibTrans" cxnId="{8E22838C-8392-48CA-B4CB-32025BF2BBBB}">
      <dgm:prSet/>
      <dgm:spPr/>
      <dgm:t>
        <a:bodyPr/>
        <a:lstStyle/>
        <a:p>
          <a:endParaRPr lang="en-US"/>
        </a:p>
      </dgm:t>
    </dgm:pt>
    <dgm:pt modelId="{9CBA1211-8653-4084-BECF-2EA501197C69}" type="pres">
      <dgm:prSet presAssocID="{B41C2F64-238C-45F8-80D1-5C24157E9B55}" presName="vert0" presStyleCnt="0">
        <dgm:presLayoutVars>
          <dgm:dir/>
          <dgm:animOne val="branch"/>
          <dgm:animLvl val="lvl"/>
        </dgm:presLayoutVars>
      </dgm:prSet>
      <dgm:spPr/>
    </dgm:pt>
    <dgm:pt modelId="{3A660E33-A6EE-4D1B-A5B9-F5A71CAD4EBF}" type="pres">
      <dgm:prSet presAssocID="{648F65B8-66F9-4023-8404-960405671D01}" presName="thickLine" presStyleLbl="alignNode1" presStyleIdx="0" presStyleCnt="3"/>
      <dgm:spPr/>
    </dgm:pt>
    <dgm:pt modelId="{10190C6A-8B4D-4561-B078-AAA983943578}" type="pres">
      <dgm:prSet presAssocID="{648F65B8-66F9-4023-8404-960405671D01}" presName="horz1" presStyleCnt="0"/>
      <dgm:spPr/>
    </dgm:pt>
    <dgm:pt modelId="{F4949896-9F97-4D39-9686-36A7741FD5D4}" type="pres">
      <dgm:prSet presAssocID="{648F65B8-66F9-4023-8404-960405671D01}" presName="tx1" presStyleLbl="revTx" presStyleIdx="0" presStyleCnt="3"/>
      <dgm:spPr/>
    </dgm:pt>
    <dgm:pt modelId="{58B38C46-3AA8-41FF-9E9C-C60A0338F9FE}" type="pres">
      <dgm:prSet presAssocID="{648F65B8-66F9-4023-8404-960405671D01}" presName="vert1" presStyleCnt="0"/>
      <dgm:spPr/>
    </dgm:pt>
    <dgm:pt modelId="{2E12A1CB-88BE-4734-92B3-C6AD70695351}" type="pres">
      <dgm:prSet presAssocID="{F66EFE7F-5C65-4742-86AD-F6444ABBEB9F}" presName="thickLine" presStyleLbl="alignNode1" presStyleIdx="1" presStyleCnt="3"/>
      <dgm:spPr/>
    </dgm:pt>
    <dgm:pt modelId="{4D285E2D-23BF-417F-A158-BB670BF05C4A}" type="pres">
      <dgm:prSet presAssocID="{F66EFE7F-5C65-4742-86AD-F6444ABBEB9F}" presName="horz1" presStyleCnt="0"/>
      <dgm:spPr/>
    </dgm:pt>
    <dgm:pt modelId="{28FCB5B0-4E9B-4E50-96F9-CD2416E2FF18}" type="pres">
      <dgm:prSet presAssocID="{F66EFE7F-5C65-4742-86AD-F6444ABBEB9F}" presName="tx1" presStyleLbl="revTx" presStyleIdx="1" presStyleCnt="3"/>
      <dgm:spPr/>
    </dgm:pt>
    <dgm:pt modelId="{CB9FE86B-6E0B-4914-A32A-CECDAD78F34C}" type="pres">
      <dgm:prSet presAssocID="{F66EFE7F-5C65-4742-86AD-F6444ABBEB9F}" presName="vert1" presStyleCnt="0"/>
      <dgm:spPr/>
    </dgm:pt>
    <dgm:pt modelId="{77795F0D-5522-4FFE-8141-D064507392E2}" type="pres">
      <dgm:prSet presAssocID="{999C3BB3-296B-40E2-98D7-1914F99396A2}" presName="thickLine" presStyleLbl="alignNode1" presStyleIdx="2" presStyleCnt="3"/>
      <dgm:spPr/>
    </dgm:pt>
    <dgm:pt modelId="{8CDC0989-9E70-4696-8F6F-C1F439778361}" type="pres">
      <dgm:prSet presAssocID="{999C3BB3-296B-40E2-98D7-1914F99396A2}" presName="horz1" presStyleCnt="0"/>
      <dgm:spPr/>
    </dgm:pt>
    <dgm:pt modelId="{88140DB4-95AD-4D13-BF41-5BB60DC4B681}" type="pres">
      <dgm:prSet presAssocID="{999C3BB3-296B-40E2-98D7-1914F99396A2}" presName="tx1" presStyleLbl="revTx" presStyleIdx="2" presStyleCnt="3"/>
      <dgm:spPr/>
    </dgm:pt>
    <dgm:pt modelId="{905E7F0B-7DF7-4C35-A298-1FD87F3D7268}" type="pres">
      <dgm:prSet presAssocID="{999C3BB3-296B-40E2-98D7-1914F99396A2}" presName="vert1" presStyleCnt="0"/>
      <dgm:spPr/>
    </dgm:pt>
  </dgm:ptLst>
  <dgm:cxnLst>
    <dgm:cxn modelId="{4A406017-C881-42CF-949E-61BCC3E99ECD}" srcId="{B41C2F64-238C-45F8-80D1-5C24157E9B55}" destId="{F66EFE7F-5C65-4742-86AD-F6444ABBEB9F}" srcOrd="1" destOrd="0" parTransId="{F645FFB8-69F0-44E1-B0F2-4FF08DC78765}" sibTransId="{145AF8E4-616A-4734-A0BA-8B9FB72B0390}"/>
    <dgm:cxn modelId="{85721F30-4D89-4654-A4FA-B41DCD0AC765}" type="presOf" srcId="{648F65B8-66F9-4023-8404-960405671D01}" destId="{F4949896-9F97-4D39-9686-36A7741FD5D4}" srcOrd="0" destOrd="0" presId="urn:microsoft.com/office/officeart/2008/layout/LinedList"/>
    <dgm:cxn modelId="{2E87F249-8B94-4434-81CA-63846E6A409B}" type="presOf" srcId="{B41C2F64-238C-45F8-80D1-5C24157E9B55}" destId="{9CBA1211-8653-4084-BECF-2EA501197C69}" srcOrd="0" destOrd="0" presId="urn:microsoft.com/office/officeart/2008/layout/LinedList"/>
    <dgm:cxn modelId="{8E22838C-8392-48CA-B4CB-32025BF2BBBB}" srcId="{B41C2F64-238C-45F8-80D1-5C24157E9B55}" destId="{999C3BB3-296B-40E2-98D7-1914F99396A2}" srcOrd="2" destOrd="0" parTransId="{A052F274-1DAE-4C44-8D47-88B7665C5668}" sibTransId="{E0DEB1D1-8326-4A50-AC5B-E3C31FAA7606}"/>
    <dgm:cxn modelId="{353F61A7-73B2-4D29-936F-56DA36394CC1}" type="presOf" srcId="{F66EFE7F-5C65-4742-86AD-F6444ABBEB9F}" destId="{28FCB5B0-4E9B-4E50-96F9-CD2416E2FF18}" srcOrd="0" destOrd="0" presId="urn:microsoft.com/office/officeart/2008/layout/LinedList"/>
    <dgm:cxn modelId="{0779D0C2-9B28-44E3-ACCC-903E6DE8D3FF}" type="presOf" srcId="{999C3BB3-296B-40E2-98D7-1914F99396A2}" destId="{88140DB4-95AD-4D13-BF41-5BB60DC4B681}" srcOrd="0" destOrd="0" presId="urn:microsoft.com/office/officeart/2008/layout/LinedList"/>
    <dgm:cxn modelId="{2DA8EFF9-3DA4-4B8F-AC3E-C52AACD9DD28}" srcId="{B41C2F64-238C-45F8-80D1-5C24157E9B55}" destId="{648F65B8-66F9-4023-8404-960405671D01}" srcOrd="0" destOrd="0" parTransId="{1A4FB782-B487-479A-92AD-F0A213F0BEFA}" sibTransId="{52A158ED-D1D2-4CC3-A711-D38D4C5CC130}"/>
    <dgm:cxn modelId="{1FCC490E-597A-47EF-8918-4254CE4FC58A}" type="presParOf" srcId="{9CBA1211-8653-4084-BECF-2EA501197C69}" destId="{3A660E33-A6EE-4D1B-A5B9-F5A71CAD4EBF}" srcOrd="0" destOrd="0" presId="urn:microsoft.com/office/officeart/2008/layout/LinedList"/>
    <dgm:cxn modelId="{48F13FEF-448E-4A53-8695-EF0DA624FA5D}" type="presParOf" srcId="{9CBA1211-8653-4084-BECF-2EA501197C69}" destId="{10190C6A-8B4D-4561-B078-AAA983943578}" srcOrd="1" destOrd="0" presId="urn:microsoft.com/office/officeart/2008/layout/LinedList"/>
    <dgm:cxn modelId="{2F2F5DC2-53DF-441B-A759-E117A469827C}" type="presParOf" srcId="{10190C6A-8B4D-4561-B078-AAA983943578}" destId="{F4949896-9F97-4D39-9686-36A7741FD5D4}" srcOrd="0" destOrd="0" presId="urn:microsoft.com/office/officeart/2008/layout/LinedList"/>
    <dgm:cxn modelId="{58DEEF27-9F8D-4876-936E-A735F6BC48F8}" type="presParOf" srcId="{10190C6A-8B4D-4561-B078-AAA983943578}" destId="{58B38C46-3AA8-41FF-9E9C-C60A0338F9FE}" srcOrd="1" destOrd="0" presId="urn:microsoft.com/office/officeart/2008/layout/LinedList"/>
    <dgm:cxn modelId="{579A11C4-0569-4925-91FF-FD0C3132FB10}" type="presParOf" srcId="{9CBA1211-8653-4084-BECF-2EA501197C69}" destId="{2E12A1CB-88BE-4734-92B3-C6AD70695351}" srcOrd="2" destOrd="0" presId="urn:microsoft.com/office/officeart/2008/layout/LinedList"/>
    <dgm:cxn modelId="{473EACC7-5DCF-44C6-90BE-5919A73CFE9E}" type="presParOf" srcId="{9CBA1211-8653-4084-BECF-2EA501197C69}" destId="{4D285E2D-23BF-417F-A158-BB670BF05C4A}" srcOrd="3" destOrd="0" presId="urn:microsoft.com/office/officeart/2008/layout/LinedList"/>
    <dgm:cxn modelId="{8A4D5C2D-37ED-42F4-A61A-44EF2F31BF36}" type="presParOf" srcId="{4D285E2D-23BF-417F-A158-BB670BF05C4A}" destId="{28FCB5B0-4E9B-4E50-96F9-CD2416E2FF18}" srcOrd="0" destOrd="0" presId="urn:microsoft.com/office/officeart/2008/layout/LinedList"/>
    <dgm:cxn modelId="{3BCED4EF-43D4-45EE-ACD1-05FB0E4CE910}" type="presParOf" srcId="{4D285E2D-23BF-417F-A158-BB670BF05C4A}" destId="{CB9FE86B-6E0B-4914-A32A-CECDAD78F34C}" srcOrd="1" destOrd="0" presId="urn:microsoft.com/office/officeart/2008/layout/LinedList"/>
    <dgm:cxn modelId="{9E99BF1B-BBD5-434D-AE03-551636564591}" type="presParOf" srcId="{9CBA1211-8653-4084-BECF-2EA501197C69}" destId="{77795F0D-5522-4FFE-8141-D064507392E2}" srcOrd="4" destOrd="0" presId="urn:microsoft.com/office/officeart/2008/layout/LinedList"/>
    <dgm:cxn modelId="{67B7CEDB-CD15-466C-9612-5421FFDBAD0E}" type="presParOf" srcId="{9CBA1211-8653-4084-BECF-2EA501197C69}" destId="{8CDC0989-9E70-4696-8F6F-C1F439778361}" srcOrd="5" destOrd="0" presId="urn:microsoft.com/office/officeart/2008/layout/LinedList"/>
    <dgm:cxn modelId="{4E89733A-D502-41A1-888A-74D3B46DEE7E}" type="presParOf" srcId="{8CDC0989-9E70-4696-8F6F-C1F439778361}" destId="{88140DB4-95AD-4D13-BF41-5BB60DC4B681}" srcOrd="0" destOrd="0" presId="urn:microsoft.com/office/officeart/2008/layout/LinedList"/>
    <dgm:cxn modelId="{CBF5CD55-84C6-49FE-9937-A0A32C4D5ACE}" type="presParOf" srcId="{8CDC0989-9E70-4696-8F6F-C1F439778361}" destId="{905E7F0B-7DF7-4C35-A298-1FD87F3D72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CF9BB-48BD-4472-9BEE-7F16782E60A3}">
      <dsp:nvSpPr>
        <dsp:cNvPr id="0" name=""/>
        <dsp:cNvSpPr/>
      </dsp:nvSpPr>
      <dsp:spPr>
        <a:xfrm>
          <a:off x="717" y="924104"/>
          <a:ext cx="2798608" cy="167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Mario Jareb, 2007.</a:t>
          </a:r>
          <a:endParaRPr lang="en-US" sz="2600" kern="1200"/>
        </a:p>
      </dsp:txBody>
      <dsp:txXfrm>
        <a:off x="717" y="924104"/>
        <a:ext cx="2798608" cy="1679164"/>
      </dsp:txXfrm>
    </dsp:sp>
    <dsp:sp modelId="{0AA69915-F912-4A48-9EDB-8CF2EF533D82}">
      <dsp:nvSpPr>
        <dsp:cNvPr id="0" name=""/>
        <dsp:cNvSpPr/>
      </dsp:nvSpPr>
      <dsp:spPr>
        <a:xfrm>
          <a:off x="3079186" y="924104"/>
          <a:ext cx="2798608" cy="1679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2005. pronađen kameni Mletački lav na području Trogira</a:t>
          </a:r>
          <a:endParaRPr lang="en-US" sz="2600" kern="1200"/>
        </a:p>
      </dsp:txBody>
      <dsp:txXfrm>
        <a:off x="3079186" y="924104"/>
        <a:ext cx="2798608" cy="1679164"/>
      </dsp:txXfrm>
    </dsp:sp>
    <dsp:sp modelId="{96D86FA2-97F4-41AD-9102-1EA72B83B38F}">
      <dsp:nvSpPr>
        <dsp:cNvPr id="0" name=""/>
        <dsp:cNvSpPr/>
      </dsp:nvSpPr>
      <dsp:spPr>
        <a:xfrm>
          <a:off x="1539951" y="2883130"/>
          <a:ext cx="2798608" cy="16791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Simbol Venecije, a kod nas simbol Mletačke vlasti</a:t>
          </a:r>
          <a:endParaRPr lang="en-US" sz="2600" kern="1200"/>
        </a:p>
      </dsp:txBody>
      <dsp:txXfrm>
        <a:off x="1539951" y="2883130"/>
        <a:ext cx="2798608" cy="1679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9BD07-E451-4597-8227-4A02C116AB05}">
      <dsp:nvSpPr>
        <dsp:cNvPr id="0" name=""/>
        <dsp:cNvSpPr/>
      </dsp:nvSpPr>
      <dsp:spPr>
        <a:xfrm>
          <a:off x="4170554" y="0"/>
          <a:ext cx="2174490" cy="217449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Nastavak oštećenja i micanja Mletačkih spomenika </a:t>
          </a:r>
          <a:endParaRPr lang="en-US" sz="1500" kern="1200"/>
        </a:p>
      </dsp:txBody>
      <dsp:txXfrm>
        <a:off x="4714177" y="0"/>
        <a:ext cx="1087245" cy="1793954"/>
      </dsp:txXfrm>
    </dsp:sp>
    <dsp:sp modelId="{A686446F-0C73-4AF1-8596-15ABA0824E65}">
      <dsp:nvSpPr>
        <dsp:cNvPr id="0" name=""/>
        <dsp:cNvSpPr/>
      </dsp:nvSpPr>
      <dsp:spPr>
        <a:xfrm rot="7200000">
          <a:off x="6464270" y="2370184"/>
          <a:ext cx="2174490" cy="217449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Partizanski pokret, socijalističke vlasti</a:t>
          </a:r>
          <a:endParaRPr lang="en-US" sz="1500" kern="1200" dirty="0"/>
        </a:p>
      </dsp:txBody>
      <dsp:txXfrm rot="-5400000">
        <a:off x="6819315" y="3008940"/>
        <a:ext cx="1793954" cy="1087245"/>
      </dsp:txXfrm>
    </dsp:sp>
    <dsp:sp modelId="{54A204E1-B52F-4DBE-9E44-EACB27FD1B84}">
      <dsp:nvSpPr>
        <dsp:cNvPr id="0" name=""/>
        <dsp:cNvSpPr/>
      </dsp:nvSpPr>
      <dsp:spPr>
        <a:xfrm rot="14400000">
          <a:off x="1802879" y="2176204"/>
          <a:ext cx="2174490" cy="217449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Vlasti NDH </a:t>
          </a:r>
          <a:endParaRPr lang="en-US" sz="1500" kern="1200"/>
        </a:p>
      </dsp:txBody>
      <dsp:txXfrm rot="5400000">
        <a:off x="1828370" y="2814960"/>
        <a:ext cx="1793954" cy="10872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60E33-A6EE-4D1B-A5B9-F5A71CAD4EBF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49896-9F97-4D39-9686-36A7741FD5D4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/>
            <a:t>Drugačiji pogled na lavove zbog promjene retorike i režima</a:t>
          </a:r>
          <a:endParaRPr lang="en-US" sz="2900" kern="1200"/>
        </a:p>
      </dsp:txBody>
      <dsp:txXfrm>
        <a:off x="0" y="2124"/>
        <a:ext cx="10515600" cy="1449029"/>
      </dsp:txXfrm>
    </dsp:sp>
    <dsp:sp modelId="{2E12A1CB-88BE-4734-92B3-C6AD70695351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CB5B0-4E9B-4E50-96F9-CD2416E2FF18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/>
            <a:t>Tijekom razdoblja fašističke Italije i svojatanja Istočne Jadranske obale dolazi do ekstremnih reakcija na području Dalmacije, Istre i Kvarnera</a:t>
          </a:r>
          <a:endParaRPr lang="en-US" sz="2900" kern="1200"/>
        </a:p>
      </dsp:txBody>
      <dsp:txXfrm>
        <a:off x="0" y="1451154"/>
        <a:ext cx="10515600" cy="1449029"/>
      </dsp:txXfrm>
    </dsp:sp>
    <dsp:sp modelId="{77795F0D-5522-4FFE-8141-D064507392E2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40DB4-95AD-4D13-BF41-5BB60DC4B681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/>
            <a:t>Danas nema takve retorike, pa se Mletački lavovi gledaju drugačije</a:t>
          </a:r>
          <a:endParaRPr lang="en-US" sz="2900" kern="1200"/>
        </a:p>
      </dsp:txBody>
      <dsp:txXfrm>
        <a:off x="0" y="2900183"/>
        <a:ext cx="10515600" cy="144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A22591-3AD4-4823-8BD2-54FECD493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374ABE8-E2C0-49D7-8283-7DA8B88C2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26CEFF-71E9-41B8-84F9-A3E52E33F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4184-30CB-4C42-9C1B-DD8ABC04B83E}" type="datetimeFigureOut">
              <a:rPr lang="hr-HR" smtClean="0"/>
              <a:t>11.5.2026.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47BADCB-59D8-4ACB-9A21-39020DF0A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27ED4B0-0A95-4B73-ACFD-16D512BF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8674-4093-4A6D-86F5-822C572059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492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626355-DC5D-4854-A42C-C5622964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0004807-F341-47F9-9580-5A31F7E7E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806D2C0-88B5-4B6F-85C5-9D343928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4184-30CB-4C42-9C1B-DD8ABC04B83E}" type="datetimeFigureOut">
              <a:rPr lang="hr-HR" smtClean="0"/>
              <a:t>11.5.2026.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9F23C15-56D8-4931-A7D4-80A3AF80B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094CF18-62D8-402B-BB48-7EF629845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8674-4093-4A6D-86F5-822C572059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335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ABDDDB-A01C-4A86-A34B-AB11A086B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A6C1232-15F3-42EA-9D27-6079E98C2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89E04AB-92C5-45D3-B1DD-9A6C9B8A7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4184-30CB-4C42-9C1B-DD8ABC04B83E}" type="datetimeFigureOut">
              <a:rPr lang="hr-HR" smtClean="0"/>
              <a:t>11.5.2026.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E4A6777-A501-47B2-9B5D-0EBB8004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798DA7A-5CB6-4CC8-BB02-48090A63B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8674-4093-4A6D-86F5-822C572059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071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EB7D92-1D35-41BB-9E56-346DEF6B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EA2E6C-38CB-4556-BA82-84251950A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B7C216D-1F93-4624-99B6-9FC24DF1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4184-30CB-4C42-9C1B-DD8ABC04B83E}" type="datetimeFigureOut">
              <a:rPr lang="hr-HR" smtClean="0"/>
              <a:t>11.5.2026.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7858C69-65B2-4F6F-B191-81269B1B2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9485E21-203C-4B31-B8BF-B8146E87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8674-4093-4A6D-86F5-822C572059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005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AA52AE-4087-4FEC-9574-C614F584A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C78FC87-2666-4E02-AFD7-3CC00ED25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070698-6DCC-40DD-9552-EFC4063D2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4184-30CB-4C42-9C1B-DD8ABC04B83E}" type="datetimeFigureOut">
              <a:rPr lang="hr-HR" smtClean="0"/>
              <a:t>11.5.2026.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87A8087-B1D1-41C5-9AD2-EB8E7BB64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467189E-1799-4E30-A641-CC2CCC28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8674-4093-4A6D-86F5-822C572059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036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D74AFE-A5BA-4CC8-A832-FAADE4977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04BD17-F401-409C-B27B-6104EF898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B3B3892-70A2-4B50-958C-982017217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698A4F-6A0D-419C-ACAD-DBC9384D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4184-30CB-4C42-9C1B-DD8ABC04B83E}" type="datetimeFigureOut">
              <a:rPr lang="hr-HR" smtClean="0"/>
              <a:t>11.5.2026.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CFD6B56-D170-4E36-8C55-3136B8541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3BF0453-C321-41D0-97E2-5D35B7FB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8674-4093-4A6D-86F5-822C572059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288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2D198B-FD11-4030-8778-227F536FD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36652BF-3AF9-47B3-8B59-861FAF184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CA8E39C-4F4F-4F2B-A62F-953769848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F898C71-C37D-4479-BFF9-3E7108DD0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F49C23D-2C45-442F-94BD-8CFB478B8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EFED77C-29A3-4C4D-8A09-03060D14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4184-30CB-4C42-9C1B-DD8ABC04B83E}" type="datetimeFigureOut">
              <a:rPr lang="hr-HR" smtClean="0"/>
              <a:t>11.5.2026.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8DE7CCF6-3335-4D17-ABEB-71AB6EA95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D2A9E7A-2348-42EC-BE5C-D72891D0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8674-4093-4A6D-86F5-822C572059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382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EDD949-A5EE-4BA4-B576-909261628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F6E27FB-720C-4B58-BF01-D5D1A6644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4184-30CB-4C42-9C1B-DD8ABC04B83E}" type="datetimeFigureOut">
              <a:rPr lang="hr-HR" smtClean="0"/>
              <a:t>11.5.2026.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1A96488-914C-4A30-A0D3-DC5BCDD0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011C960-2876-4FA0-A76A-0E08A279D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8674-4093-4A6D-86F5-822C572059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192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8777EDD-F8CD-4A5B-9CC0-D4CCF65E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4184-30CB-4C42-9C1B-DD8ABC04B83E}" type="datetimeFigureOut">
              <a:rPr lang="hr-HR" smtClean="0"/>
              <a:t>11.5.2026.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7D6E31A-5CEB-457D-80CC-B859789CE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4860148-13DE-4F76-93EF-FE9F03E1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8674-4093-4A6D-86F5-822C572059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901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3207AC-0649-412C-BFBA-277BE82B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387F263-FC38-4799-AFEA-4714C706B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55EE29E-18E0-4938-BC6B-DB066D64D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F6196B5-D167-4CC0-A8AF-8562F7FA9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4184-30CB-4C42-9C1B-DD8ABC04B83E}" type="datetimeFigureOut">
              <a:rPr lang="hr-HR" smtClean="0"/>
              <a:t>11.5.2026.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61C2525-29A5-4C4B-87E4-2869B1AC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5B5CB65-EA19-4D82-9925-F2B462F5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8674-4093-4A6D-86F5-822C572059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90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C6172D-BFE5-42D8-8B96-A352D0253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C5AF135-E260-4CC0-8007-8442784FD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2D324FD-B651-49D9-965E-344FE67A1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512731A-EC0A-45DE-8BF6-655070A1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4184-30CB-4C42-9C1B-DD8ABC04B83E}" type="datetimeFigureOut">
              <a:rPr lang="hr-HR" smtClean="0"/>
              <a:t>11.5.2026.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B751AEA-68A5-43FF-9E07-ED08E7DD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877ED43-B1B8-4256-9E7F-7254D27CA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8674-4093-4A6D-86F5-822C572059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108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3AB5BAA-1AB0-4011-B35F-D3D7BA66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1B08E3A-FD50-423E-96DB-D6D5238BC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31EE304-D15A-4872-ABC5-6D543966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94184-30CB-4C42-9C1B-DD8ABC04B83E}" type="datetimeFigureOut">
              <a:rPr lang="hr-HR" smtClean="0"/>
              <a:t>11.5.2026.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BD827B4-2E7A-49E8-81A9-CF3CD3CCF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3B225E1-DE88-4243-91D6-9DCEF77D5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B8674-4093-4A6D-86F5-822C572059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79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C88FD1B-11EF-4B18-9AA8-3154EF56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533" r="9089" b="-2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AF6A663-D74D-4629-A30A-7554AF780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hr-HR" sz="4800">
                <a:solidFill>
                  <a:schemeClr val="bg1"/>
                </a:solidFill>
              </a:rPr>
              <a:t>Trogirski incident 1932. godine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75012F0-C674-4367-8153-8BF1EF004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hr-HR" sz="2000" dirty="0">
                <a:solidFill>
                  <a:schemeClr val="bg1"/>
                </a:solidFill>
              </a:rPr>
              <a:t>Izradili: Doris </a:t>
            </a:r>
            <a:r>
              <a:rPr lang="hr-HR" sz="2000" dirty="0" err="1">
                <a:solidFill>
                  <a:schemeClr val="bg1"/>
                </a:solidFill>
              </a:rPr>
              <a:t>Delonga</a:t>
            </a:r>
            <a:r>
              <a:rPr lang="hr-HR" sz="2000" dirty="0">
                <a:solidFill>
                  <a:schemeClr val="bg1"/>
                </a:solidFill>
              </a:rPr>
              <a:t> i Jan Vizek</a:t>
            </a:r>
          </a:p>
          <a:p>
            <a:pPr algn="l"/>
            <a:r>
              <a:rPr lang="hr-HR" sz="2000" dirty="0">
                <a:solidFill>
                  <a:schemeClr val="bg1"/>
                </a:solidFill>
              </a:rPr>
              <a:t>Kolegij: Hrvatska politička povijest</a:t>
            </a:r>
          </a:p>
          <a:p>
            <a:pPr algn="l"/>
            <a:r>
              <a:rPr lang="hr-HR" sz="2000" dirty="0">
                <a:solidFill>
                  <a:schemeClr val="bg1"/>
                </a:solidFill>
              </a:rPr>
              <a:t>Mentor: Danijel Jurković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4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vanjski, nebo, crno-bijelo, crno&#10;&#10;Opis je automatski generiran">
            <a:extLst>
              <a:ext uri="{FF2B5EF4-FFF2-40B4-BE49-F238E27FC236}">
                <a16:creationId xmlns:a16="http://schemas.microsoft.com/office/drawing/2014/main" id="{4C1722FB-7F05-4BA9-90F3-36E490776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0" r="9473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498C3C1-4DD7-4504-913A-BCA846826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Rijeka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94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D94BFEC-9646-47D3-BA5A-920032BB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Zadar</a:t>
            </a:r>
          </a:p>
        </p:txBody>
      </p:sp>
      <p:pic>
        <p:nvPicPr>
          <p:cNvPr id="5" name="Rezervirano mjesto sadržaja 4" descr="Slika na kojoj se prikazuje sat, vanjski, zgrada, nebo&#10;&#10;Opis je automatski generiran">
            <a:extLst>
              <a:ext uri="{FF2B5EF4-FFF2-40B4-BE49-F238E27FC236}">
                <a16:creationId xmlns:a16="http://schemas.microsoft.com/office/drawing/2014/main" id="{0D7BECB7-AFE1-43B9-A7BD-B14DAC5F5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40"/>
          <a:stretch>
            <a:fillRect/>
          </a:stretch>
        </p:blipFill>
        <p:spPr>
          <a:xfrm>
            <a:off x="7115177" y="115193"/>
            <a:ext cx="4950618" cy="662761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8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8BD49B1-3CF1-4CFB-ABB3-A954374C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hr-HR" sz="2800">
                <a:solidFill>
                  <a:schemeClr val="bg1"/>
                </a:solidFill>
              </a:rPr>
              <a:t>Stalna pojava Mletačkog lava u dalmaciji tijekom Fašističke okupacije</a:t>
            </a:r>
          </a:p>
        </p:txBody>
      </p:sp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61E356-83F3-47CB-A1D3-F6DD9422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Povezanost Mletačkog lava i fašističke vlasti u Dalmaciji i na </a:t>
            </a:r>
            <a:r>
              <a:rPr lang="hr-HR" dirty="0" err="1">
                <a:solidFill>
                  <a:schemeClr val="bg1"/>
                </a:solidFill>
              </a:rPr>
              <a:t>kvarneru</a:t>
            </a:r>
            <a:r>
              <a:rPr lang="hr-HR" dirty="0">
                <a:solidFill>
                  <a:schemeClr val="bg1"/>
                </a:solidFill>
              </a:rPr>
              <a:t> kroz medije (</a:t>
            </a:r>
            <a:r>
              <a:rPr lang="hr-HR" i="1" dirty="0">
                <a:solidFill>
                  <a:schemeClr val="bg1"/>
                </a:solidFill>
              </a:rPr>
              <a:t>San Marco) </a:t>
            </a:r>
            <a:r>
              <a:rPr lang="hr-HR" dirty="0">
                <a:solidFill>
                  <a:schemeClr val="bg1"/>
                </a:solidFill>
              </a:rPr>
              <a:t>(Rijeka, Cres, Lošinj)</a:t>
            </a:r>
          </a:p>
          <a:p>
            <a:r>
              <a:rPr lang="hr-HR" dirty="0">
                <a:solidFill>
                  <a:schemeClr val="bg1"/>
                </a:solidFill>
              </a:rPr>
              <a:t>Obnova i građenje novih spomenika od 41. do 43. Većina pokušaja nije uspjela</a:t>
            </a:r>
          </a:p>
          <a:p>
            <a:r>
              <a:rPr lang="hr-HR" dirty="0">
                <a:solidFill>
                  <a:schemeClr val="bg1"/>
                </a:solidFill>
              </a:rPr>
              <a:t>Giuseppe </a:t>
            </a:r>
            <a:r>
              <a:rPr lang="hr-HR" dirty="0" err="1">
                <a:solidFill>
                  <a:schemeClr val="bg1"/>
                </a:solidFill>
              </a:rPr>
              <a:t>Bastianini</a:t>
            </a:r>
            <a:r>
              <a:rPr lang="hr-HR" dirty="0">
                <a:solidFill>
                  <a:schemeClr val="bg1"/>
                </a:solidFill>
              </a:rPr>
              <a:t> u govoru 1942. godine, o Dalmaciji “ovdje vlada Rim, njegov jezik, njegova nauka, njegov moral i vratio se je naoružan Lav sv. Marka”</a:t>
            </a:r>
          </a:p>
          <a:p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96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544C72-963A-451E-A2F5-1E12F0A8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Slika na kojoj se prikazuje tekst, Font&#10;&#10;Opis je automatski generiran">
            <a:extLst>
              <a:ext uri="{FF2B5EF4-FFF2-40B4-BE49-F238E27FC236}">
                <a16:creationId xmlns:a16="http://schemas.microsoft.com/office/drawing/2014/main" id="{6BCE7E37-A128-4198-9514-9105A634E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1191"/>
            <a:ext cx="6956895" cy="2351627"/>
          </a:xfrm>
        </p:spPr>
      </p:pic>
      <p:pic>
        <p:nvPicPr>
          <p:cNvPr id="7" name="Slika 6" descr="Slika na kojoj se prikazuje tekst, sakupljački predmet, poštanska marka&#10;&#10;Opis je automatski generiran">
            <a:extLst>
              <a:ext uri="{FF2B5EF4-FFF2-40B4-BE49-F238E27FC236}">
                <a16:creationId xmlns:a16="http://schemas.microsoft.com/office/drawing/2014/main" id="{22724682-FC85-47F1-8861-362EE5E96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929" y="437862"/>
            <a:ext cx="3661646" cy="6055013"/>
          </a:xfrm>
          <a:prstGeom prst="rect">
            <a:avLst/>
          </a:prstGeom>
        </p:spPr>
      </p:pic>
      <p:pic>
        <p:nvPicPr>
          <p:cNvPr id="9" name="Slika 8" descr="Slika na kojoj se prikazuje tekst, crtež, skeč, jednostavni crteži s par linija&#10;&#10;Opis je automatski generiran">
            <a:extLst>
              <a:ext uri="{FF2B5EF4-FFF2-40B4-BE49-F238E27FC236}">
                <a16:creationId xmlns:a16="http://schemas.microsoft.com/office/drawing/2014/main" id="{F959D1F2-1CD5-4182-9D31-F5534477F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19" y="3322710"/>
            <a:ext cx="2099481" cy="302309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1969F22-6757-41A6-A6F4-E9E533FD7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5" y="2762818"/>
            <a:ext cx="3768464" cy="40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91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EACC3E-8FE4-487C-9FA0-2F7C2BBBC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Nakon Kapitulacije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4D69BBCC-0384-6520-3F0A-3BDE2C2E94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7608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 descr="Slika na kojoj se prikazuje ilustracija, lav, crtež, umjetničko djelo&#10;&#10;Opis je automatski generiran">
            <a:extLst>
              <a:ext uri="{FF2B5EF4-FFF2-40B4-BE49-F238E27FC236}">
                <a16:creationId xmlns:a16="http://schemas.microsoft.com/office/drawing/2014/main" id="{BB115EA0-D8BC-4D80-8795-F923A57647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548" y="3976689"/>
            <a:ext cx="2664904" cy="220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45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Rezervirano mjesto sadržaja 4" descr="Slika na kojoj se prikazuje vanjski, crno-bijelo, zgrada, nebo&#10;&#10;Opis je automatski generiran">
            <a:extLst>
              <a:ext uri="{FF2B5EF4-FFF2-40B4-BE49-F238E27FC236}">
                <a16:creationId xmlns:a16="http://schemas.microsoft.com/office/drawing/2014/main" id="{9EC2E363-665F-4CFE-9839-A5EC8836B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9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90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5265F6-D494-4DDC-9E79-DC326BD49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Današnji kontekst i značenje lavova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43359595-8165-06DE-1049-111E9C3313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29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99D73D-87B7-4A0A-AAFE-CD54E92D6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2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hr-HR" sz="8000">
                <a:solidFill>
                  <a:schemeClr val="bg1"/>
                </a:solidFill>
              </a:rPr>
              <a:t>Krilati lav sv. Marka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25292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25292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F7CC7D76-B7FB-371C-38A5-28228F0DD4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678515"/>
              </p:ext>
            </p:extLst>
          </p:nvPr>
        </p:nvGraphicFramePr>
        <p:xfrm>
          <a:off x="5728502" y="685800"/>
          <a:ext cx="5878512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541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8B166C4-080B-4894-84E5-9AA9E0ED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406" y="700777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hr-HR" sz="4800" dirty="0">
                <a:solidFill>
                  <a:schemeClr val="bg1"/>
                </a:solidFill>
              </a:rPr>
              <a:t>Incident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6D605D-9F85-418D-8F89-11290F502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1. prosinca se slavio dan ujedinjenja u „Sokolovom domu”</a:t>
            </a:r>
          </a:p>
          <a:p>
            <a:r>
              <a:rPr lang="hr-HR" sz="2400" dirty="0">
                <a:solidFill>
                  <a:schemeClr val="bg1"/>
                </a:solidFill>
              </a:rPr>
              <a:t>U noći sa 1. na 2. prosinac skupina Jugoslavenskih nacionalista ruše i obezglavljuju Mletačke lavove koji su postavljeni u Trogiru</a:t>
            </a:r>
          </a:p>
          <a:p>
            <a:r>
              <a:rPr lang="hr-HR" sz="2400" dirty="0">
                <a:solidFill>
                  <a:schemeClr val="bg1"/>
                </a:solidFill>
              </a:rPr>
              <a:t>Uništavanje se nastavilo i iduće noći</a:t>
            </a:r>
          </a:p>
          <a:p>
            <a:r>
              <a:rPr lang="hr-HR" sz="2400" dirty="0">
                <a:solidFill>
                  <a:schemeClr val="bg1"/>
                </a:solidFill>
              </a:rPr>
              <a:t>Jugoslavenske vlasti nisu bile zainteresirane za rješavanje slučaja</a:t>
            </a:r>
          </a:p>
          <a:p>
            <a:r>
              <a:rPr lang="hr-HR" sz="2400" dirty="0">
                <a:solidFill>
                  <a:schemeClr val="bg1"/>
                </a:solidFill>
              </a:rPr>
              <a:t>Moguća umiješanost Jugoslavenskih vlasti u incidentu zbog slučaja na Krku</a:t>
            </a:r>
          </a:p>
          <a:p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9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65AF26D-85E1-44E4-A7F8-BA3E21DE1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r-HR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Gradska loža nekad i sad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Rezervirano mjesto sadržaja 4" descr="Slika na kojoj se prikazuje skeč, umjetničko djelo, crtež, vizualne umjetnosti&#10;&#10;Opis je automatski generiran">
            <a:extLst>
              <a:ext uri="{FF2B5EF4-FFF2-40B4-BE49-F238E27FC236}">
                <a16:creationId xmlns:a16="http://schemas.microsoft.com/office/drawing/2014/main" id="{59FC5DA1-E4A5-476F-BFDE-5E41DAA03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 r="6895"/>
          <a:stretch>
            <a:fillRect/>
          </a:stretch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7" name="Slika 6" descr="Slika na kojoj se prikazuje umjetničko djelo, rezbarenje, olakšanje, Klesarstvo&#10;&#10;Opis je automatski generiran">
            <a:extLst>
              <a:ext uri="{FF2B5EF4-FFF2-40B4-BE49-F238E27FC236}">
                <a16:creationId xmlns:a16="http://schemas.microsoft.com/office/drawing/2014/main" id="{23345485-8EA7-49A9-BF7B-E174E7B87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r="3676" b="1"/>
          <a:stretch>
            <a:fillRect/>
          </a:stretch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1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B0B4930-9BA9-43F2-937C-677863FD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Ulaz u Grad</a:t>
            </a:r>
          </a:p>
        </p:txBody>
      </p:sp>
      <p:pic>
        <p:nvPicPr>
          <p:cNvPr id="7" name="Slika 6" descr="Slika na kojoj se prikazuje vanjski, nebo, kip, kamen&#10;&#10;Opis je automatski generiran">
            <a:extLst>
              <a:ext uri="{FF2B5EF4-FFF2-40B4-BE49-F238E27FC236}">
                <a16:creationId xmlns:a16="http://schemas.microsoft.com/office/drawing/2014/main" id="{5E48E809-795D-447C-934E-4F8A55050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/>
          <a:stretch>
            <a:fillRect/>
          </a:stretch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37CEA066-75D0-902A-5C03-A942D4E58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66" y="2147357"/>
            <a:ext cx="3810000" cy="4101042"/>
          </a:xfrm>
        </p:spPr>
        <p:txBody>
          <a:bodyPr>
            <a:normAutofit/>
          </a:bodyPr>
          <a:lstStyle/>
          <a:p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Rezervirano mjesto sadržaja 4" descr="Slika na kojoj se prikazuje zgrada, crno-bijelo, vanjski, umjetničko djelo&#10;&#10;Opis je automatski generiran">
            <a:extLst>
              <a:ext uri="{FF2B5EF4-FFF2-40B4-BE49-F238E27FC236}">
                <a16:creationId xmlns:a16="http://schemas.microsoft.com/office/drawing/2014/main" id="{A6521D8C-5549-4425-B938-E9BE47DEC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1" r="14047"/>
          <a:stretch>
            <a:fillRect/>
          </a:stretch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677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1D739A1-A4E1-4562-ABA3-A77D61390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Počinitelji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0616CEF9-1B73-4D5C-9BA2-EAC4756FD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hr-HR" sz="2400" dirty="0"/>
              <a:t>Počinitelji su se sami predali vlastima</a:t>
            </a:r>
          </a:p>
          <a:p>
            <a:r>
              <a:rPr lang="hr-HR" sz="2400" dirty="0" err="1"/>
              <a:t>Ćalija</a:t>
            </a:r>
            <a:r>
              <a:rPr lang="hr-HR" sz="2400" dirty="0"/>
              <a:t> Stjepan, Ercegović Filip, </a:t>
            </a:r>
            <a:r>
              <a:rPr lang="hr-HR" sz="2400" dirty="0" err="1"/>
              <a:t>Madiraca</a:t>
            </a:r>
            <a:r>
              <a:rPr lang="hr-HR" sz="2400" dirty="0"/>
              <a:t> Ivo, Hrabar Ivo, </a:t>
            </a:r>
            <a:r>
              <a:rPr lang="hr-HR" sz="2400" dirty="0" err="1"/>
              <a:t>Luić</a:t>
            </a:r>
            <a:r>
              <a:rPr lang="hr-HR" sz="2400" dirty="0"/>
              <a:t> Vicko i </a:t>
            </a:r>
            <a:r>
              <a:rPr lang="hr-HR" sz="2400" dirty="0" err="1"/>
              <a:t>Šunto</a:t>
            </a:r>
            <a:r>
              <a:rPr lang="hr-HR" sz="2400" dirty="0"/>
              <a:t> Vladimir</a:t>
            </a:r>
          </a:p>
          <a:p>
            <a:r>
              <a:rPr lang="hr-HR" sz="2400" dirty="0"/>
              <a:t>Kazna zatvora u trajanju od 5 dana</a:t>
            </a:r>
          </a:p>
        </p:txBody>
      </p:sp>
    </p:spTree>
    <p:extLst>
      <p:ext uri="{BB962C8B-B14F-4D97-AF65-F5344CB8AC3E}">
        <p14:creationId xmlns:p14="http://schemas.microsoft.com/office/powerpoint/2010/main" val="223910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374DD9B-DF28-4F30-922B-E2D4F92DC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hr-HR" sz="4000">
                <a:solidFill>
                  <a:schemeClr val="bg1"/>
                </a:solidFill>
              </a:rPr>
              <a:t>Političko stanje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06C22D-F913-4B23-97F8-8C66F27AC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hr-HR" dirty="0"/>
              <a:t>Vijest o </a:t>
            </a:r>
            <a:r>
              <a:rPr lang="hr-HR" dirty="0" err="1"/>
              <a:t>vandaliziranju</a:t>
            </a:r>
            <a:r>
              <a:rPr lang="hr-HR" dirty="0"/>
              <a:t> spomenika Mletačkih vlasti nije dobro primljena u Italiji</a:t>
            </a:r>
          </a:p>
          <a:p>
            <a:r>
              <a:rPr lang="hr-HR" dirty="0"/>
              <a:t>Talijani oštro reagiraju, a Jugoslavenske vlasti ne odgovaraju za vandalizam</a:t>
            </a:r>
          </a:p>
          <a:p>
            <a:r>
              <a:rPr lang="hr-HR" dirty="0"/>
              <a:t>Demonstracije u Zadru i Trstu</a:t>
            </a:r>
          </a:p>
          <a:p>
            <a:r>
              <a:rPr lang="hr-HR" dirty="0"/>
              <a:t>U talijanskom senatu 14. prosinca, održana rasprava o incidentu u Trogiru. </a:t>
            </a:r>
            <a:r>
              <a:rPr lang="hr-HR" dirty="0" err="1"/>
              <a:t>Corrado</a:t>
            </a:r>
            <a:r>
              <a:rPr lang="hr-HR" dirty="0"/>
              <a:t> Ricci „na jednom spomeniku kulture, koji na sebi nosi tragove talijanskog genija i civilizacije” – jasno povezivanje </a:t>
            </a:r>
            <a:r>
              <a:rPr lang="hr-HR" dirty="0" err="1"/>
              <a:t>talijanaštva</a:t>
            </a:r>
            <a:r>
              <a:rPr lang="hr-HR" dirty="0"/>
              <a:t> sa simbolom mletačkog lava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14428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D1500F6-C1C4-41C0-858E-5E9419F5C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hr-HR">
                <a:solidFill>
                  <a:schemeClr val="bg1"/>
                </a:solidFill>
              </a:rPr>
              <a:t>Značaj Mletačkih lavova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B21FB0-C8BC-4840-A5EB-5D63B09BE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Što su lavovi značili fašistima</a:t>
            </a:r>
          </a:p>
          <a:p>
            <a:r>
              <a:rPr lang="hr-HR" dirty="0">
                <a:solidFill>
                  <a:schemeClr val="bg1"/>
                </a:solidFill>
              </a:rPr>
              <a:t>Mussolini: referira se na simbole sv. Marka u Dalmaciji „živim simbolima i sigurnim dokazom. Jedino nazadni i neuki ljudi obmanuti su da se uništavanjem kamenja briše povijest” </a:t>
            </a:r>
          </a:p>
          <a:p>
            <a:r>
              <a:rPr lang="hr-HR" dirty="0">
                <a:solidFill>
                  <a:schemeClr val="bg1"/>
                </a:solidFill>
              </a:rPr>
              <a:t>Osim simbola Venecije, Mletački lav postaje simbol talijanske </a:t>
            </a:r>
            <a:r>
              <a:rPr lang="hr-HR" dirty="0" err="1">
                <a:solidFill>
                  <a:schemeClr val="bg1"/>
                </a:solidFill>
              </a:rPr>
              <a:t>dalmacije</a:t>
            </a:r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Kulturni značaj Mletačkog lava je neupitan, ali što je tada predstavljao Mletački lav?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24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9268EFE-F554-4232-B0BA-44C0D06E6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hr-HR" dirty="0">
                <a:solidFill>
                  <a:schemeClr val="bg1"/>
                </a:solidFill>
              </a:rPr>
              <a:t>Značaj Mletačkih lavova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C50E21-5DED-4FD3-A324-13B1BE9E7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 fontScale="92500" lnSpcReduction="20000"/>
          </a:bodyPr>
          <a:lstStyle/>
          <a:p>
            <a:r>
              <a:rPr lang="hr-HR" dirty="0">
                <a:solidFill>
                  <a:schemeClr val="bg1"/>
                </a:solidFill>
              </a:rPr>
              <a:t>Isticanje kulturne latinske i mletačke pojave u Dalmaciji kao svojevrsno talijansko pravo na </a:t>
            </a:r>
            <a:r>
              <a:rPr lang="hr-HR" dirty="0" err="1">
                <a:solidFill>
                  <a:schemeClr val="bg1"/>
                </a:solidFill>
              </a:rPr>
              <a:t>dalmaciju</a:t>
            </a:r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Problem manjka ljudstva riješen sa „mitom” o prirodnoj „kulturnoj” talijanskoj prošlosti i potencijalne budućnosti Dalmacije</a:t>
            </a:r>
          </a:p>
          <a:p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D`Annunzio</a:t>
            </a:r>
            <a:r>
              <a:rPr lang="hr-HR" dirty="0">
                <a:solidFill>
                  <a:schemeClr val="bg1"/>
                </a:solidFill>
              </a:rPr>
              <a:t> i postavljanje Mletačkog znakovlja u Rijeci</a:t>
            </a:r>
          </a:p>
          <a:p>
            <a:r>
              <a:rPr lang="hr-HR" dirty="0">
                <a:solidFill>
                  <a:schemeClr val="bg1"/>
                </a:solidFill>
              </a:rPr>
              <a:t>“Lav sv. Marka i šugavo štene” 1919. humoristični list </a:t>
            </a:r>
            <a:r>
              <a:rPr lang="hr-HR" i="1" dirty="0" err="1">
                <a:solidFill>
                  <a:schemeClr val="bg1"/>
                </a:solidFill>
              </a:rPr>
              <a:t>Pasquino</a:t>
            </a:r>
            <a:endParaRPr lang="hr-HR" i="1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1921. postavljanje reljefa Mletačkog lava u Zadru</a:t>
            </a:r>
          </a:p>
          <a:p>
            <a:r>
              <a:rPr lang="hr-HR" dirty="0">
                <a:solidFill>
                  <a:schemeClr val="bg1"/>
                </a:solidFill>
              </a:rPr>
              <a:t>Intenziviranje tijekom fašističkog režima</a:t>
            </a:r>
          </a:p>
          <a:p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980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496</Words>
  <Application>Microsoft Office PowerPoint</Application>
  <PresentationFormat>Široki zaslon</PresentationFormat>
  <Paragraphs>51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sustava Office</vt:lpstr>
      <vt:lpstr>Trogirski incident 1932. godine</vt:lpstr>
      <vt:lpstr>Krilati lav sv. Marka</vt:lpstr>
      <vt:lpstr>Incident</vt:lpstr>
      <vt:lpstr>Gradska loža nekad i sad</vt:lpstr>
      <vt:lpstr>Ulaz u Grad</vt:lpstr>
      <vt:lpstr>Počinitelji</vt:lpstr>
      <vt:lpstr>Političko stanje</vt:lpstr>
      <vt:lpstr>Značaj Mletačkih lavova</vt:lpstr>
      <vt:lpstr>Značaj Mletačkih lavova</vt:lpstr>
      <vt:lpstr>Rijeka</vt:lpstr>
      <vt:lpstr>Zadar</vt:lpstr>
      <vt:lpstr>Stalna pojava Mletačkog lava u dalmaciji tijekom Fašističke okupacije</vt:lpstr>
      <vt:lpstr>PowerPoint prezentacija</vt:lpstr>
      <vt:lpstr>Nakon Kapitulacije</vt:lpstr>
      <vt:lpstr>PowerPoint prezentacija</vt:lpstr>
      <vt:lpstr>Današnji kontekst i značenje lavova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Trogirski incident 1932. godine</dc:title>
  <dc:creator>Jan Vizek</dc:creator>
  <cp:lastModifiedBy>Jan Vizek</cp:lastModifiedBy>
  <cp:revision>1</cp:revision>
  <dcterms:created xsi:type="dcterms:W3CDTF">2026-05-11T19:54:38Z</dcterms:created>
  <dcterms:modified xsi:type="dcterms:W3CDTF">2026-05-11T22:07:44Z</dcterms:modified>
</cp:coreProperties>
</file>