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9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99"/>
    <p:restoredTop sz="94648"/>
  </p:normalViewPr>
  <p:slideViewPr>
    <p:cSldViewPr snapToGrid="0" snapToObjects="1">
      <p:cViewPr varScale="1">
        <p:scale>
          <a:sx n="108" d="100"/>
          <a:sy n="108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E1EB8D-9918-A340-83A9-DE870A6C17F3}" type="doc">
      <dgm:prSet loTypeId="urn:microsoft.com/office/officeart/2005/8/layout/vList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0EB5BC-CD6D-8B44-933D-C907531B91D6}">
      <dgm:prSet phldrT="[Text]"/>
      <dgm:spPr/>
      <dgm:t>
        <a:bodyPr/>
        <a:lstStyle/>
        <a:p>
          <a:r>
            <a:rPr lang="en-US" dirty="0" smtClean="0"/>
            <a:t>TEORIJSKI</a:t>
          </a:r>
          <a:endParaRPr lang="en-US" dirty="0"/>
        </a:p>
      </dgm:t>
    </dgm:pt>
    <dgm:pt modelId="{EFA7BE61-330F-8346-A3F4-B1EC8D62E80E}" type="parTrans" cxnId="{3F778DBE-C4F6-6246-96F8-08B78C504638}">
      <dgm:prSet/>
      <dgm:spPr/>
      <dgm:t>
        <a:bodyPr/>
        <a:lstStyle/>
        <a:p>
          <a:endParaRPr lang="en-US"/>
        </a:p>
      </dgm:t>
    </dgm:pt>
    <dgm:pt modelId="{8C770ACF-A589-F44D-B96D-4759F3CD0E23}" type="sibTrans" cxnId="{3F778DBE-C4F6-6246-96F8-08B78C504638}">
      <dgm:prSet/>
      <dgm:spPr/>
      <dgm:t>
        <a:bodyPr/>
        <a:lstStyle/>
        <a:p>
          <a:endParaRPr lang="en-US"/>
        </a:p>
      </dgm:t>
    </dgm:pt>
    <dgm:pt modelId="{AB112ED2-F4B4-9640-B67E-9B7F3B0CB4EE}">
      <dgm:prSet phldrT="[Text]"/>
      <dgm:spPr/>
      <dgm:t>
        <a:bodyPr/>
        <a:lstStyle/>
        <a:p>
          <a:endParaRPr lang="en-US" dirty="0"/>
        </a:p>
      </dgm:t>
    </dgm:pt>
    <dgm:pt modelId="{44437B02-057B-544F-9E34-1230AB996573}" type="parTrans" cxnId="{F2F1DA2B-9D80-7A49-9F82-DBA0B6994F21}">
      <dgm:prSet/>
      <dgm:spPr/>
      <dgm:t>
        <a:bodyPr/>
        <a:lstStyle/>
        <a:p>
          <a:endParaRPr lang="en-US"/>
        </a:p>
      </dgm:t>
    </dgm:pt>
    <dgm:pt modelId="{22DD7DBB-C555-5A45-916D-50349628EFDC}" type="sibTrans" cxnId="{F2F1DA2B-9D80-7A49-9F82-DBA0B6994F21}">
      <dgm:prSet/>
      <dgm:spPr/>
      <dgm:t>
        <a:bodyPr/>
        <a:lstStyle/>
        <a:p>
          <a:endParaRPr lang="en-US"/>
        </a:p>
      </dgm:t>
    </dgm:pt>
    <dgm:pt modelId="{B0F2091C-7ED3-534B-8ECA-CF7539ECF10F}">
      <dgm:prSet phldrT="[Text]"/>
      <dgm:spPr/>
      <dgm:t>
        <a:bodyPr/>
        <a:lstStyle/>
        <a:p>
          <a:r>
            <a:rPr lang="en-US" dirty="0" err="1" smtClean="0"/>
            <a:t>Izlaganja</a:t>
          </a:r>
          <a:r>
            <a:rPr lang="en-US" dirty="0" smtClean="0"/>
            <a:t> </a:t>
          </a:r>
          <a:r>
            <a:rPr lang="en-US" dirty="0" err="1" smtClean="0"/>
            <a:t>nastavnika</a:t>
          </a:r>
          <a:r>
            <a:rPr lang="en-US" dirty="0" smtClean="0"/>
            <a:t> </a:t>
          </a:r>
          <a:r>
            <a:rPr lang="en-US" dirty="0" err="1" smtClean="0"/>
            <a:t>na</a:t>
          </a:r>
          <a:r>
            <a:rPr lang="en-US" dirty="0" smtClean="0"/>
            <a:t> </a:t>
          </a:r>
          <a:r>
            <a:rPr lang="en-US" dirty="0" err="1" smtClean="0"/>
            <a:t>temelju</a:t>
          </a:r>
          <a:r>
            <a:rPr lang="en-US" dirty="0" smtClean="0"/>
            <a:t> </a:t>
          </a:r>
          <a:r>
            <a:rPr lang="en-US" dirty="0" err="1" smtClean="0"/>
            <a:t>recentnije</a:t>
          </a:r>
          <a:r>
            <a:rPr lang="en-US" dirty="0" smtClean="0"/>
            <a:t> </a:t>
          </a:r>
          <a:r>
            <a:rPr lang="en-US" dirty="0" err="1" smtClean="0"/>
            <a:t>znanstvene</a:t>
          </a:r>
          <a:r>
            <a:rPr lang="en-US" dirty="0" smtClean="0"/>
            <a:t> </a:t>
          </a:r>
          <a:r>
            <a:rPr lang="en-US" dirty="0" err="1" smtClean="0"/>
            <a:t>i</a:t>
          </a:r>
          <a:r>
            <a:rPr lang="en-US" dirty="0" smtClean="0"/>
            <a:t> </a:t>
          </a:r>
          <a:r>
            <a:rPr lang="en-US" dirty="0" err="1" smtClean="0"/>
            <a:t>stručne</a:t>
          </a:r>
          <a:r>
            <a:rPr lang="en-US" dirty="0" smtClean="0"/>
            <a:t> literature.</a:t>
          </a:r>
          <a:endParaRPr lang="en-US" dirty="0"/>
        </a:p>
      </dgm:t>
    </dgm:pt>
    <dgm:pt modelId="{D444FCD8-AF36-8F4B-891C-1530269EB2AF}" type="parTrans" cxnId="{59196606-7F63-364C-9F09-BC7BA9712660}">
      <dgm:prSet/>
      <dgm:spPr/>
      <dgm:t>
        <a:bodyPr/>
        <a:lstStyle/>
        <a:p>
          <a:endParaRPr lang="en-US"/>
        </a:p>
      </dgm:t>
    </dgm:pt>
    <dgm:pt modelId="{E5E91C25-A5EA-FA42-9A5F-4AC2CD982D1C}" type="sibTrans" cxnId="{59196606-7F63-364C-9F09-BC7BA9712660}">
      <dgm:prSet/>
      <dgm:spPr/>
      <dgm:t>
        <a:bodyPr/>
        <a:lstStyle/>
        <a:p>
          <a:endParaRPr lang="en-US"/>
        </a:p>
      </dgm:t>
    </dgm:pt>
    <dgm:pt modelId="{4D9269AD-7C1B-6740-80D8-A14062DAE959}">
      <dgm:prSet phldrT="[Text]"/>
      <dgm:spPr/>
      <dgm:t>
        <a:bodyPr/>
        <a:lstStyle/>
        <a:p>
          <a:r>
            <a:rPr lang="en-US" dirty="0" smtClean="0"/>
            <a:t>PRAKTIČNI</a:t>
          </a:r>
          <a:endParaRPr lang="en-US" dirty="0"/>
        </a:p>
      </dgm:t>
    </dgm:pt>
    <dgm:pt modelId="{E9FD0C3B-B55B-2E41-BBF2-B6844E2DC665}" type="parTrans" cxnId="{767581CF-F69B-3A4E-91A0-BAFA22CED88B}">
      <dgm:prSet/>
      <dgm:spPr/>
      <dgm:t>
        <a:bodyPr/>
        <a:lstStyle/>
        <a:p>
          <a:endParaRPr lang="en-US"/>
        </a:p>
      </dgm:t>
    </dgm:pt>
    <dgm:pt modelId="{60192AC2-37C4-B940-AF38-8C8403173817}" type="sibTrans" cxnId="{767581CF-F69B-3A4E-91A0-BAFA22CED88B}">
      <dgm:prSet/>
      <dgm:spPr/>
      <dgm:t>
        <a:bodyPr/>
        <a:lstStyle/>
        <a:p>
          <a:endParaRPr lang="en-US"/>
        </a:p>
      </dgm:t>
    </dgm:pt>
    <dgm:pt modelId="{BD1C3E38-40FF-824A-81A6-5C0052F4F7E6}">
      <dgm:prSet phldrT="[Text]"/>
      <dgm:spPr/>
      <dgm:t>
        <a:bodyPr/>
        <a:lstStyle/>
        <a:p>
          <a:r>
            <a:rPr lang="en-US" dirty="0" err="1" smtClean="0"/>
            <a:t>Iščitavanje</a:t>
          </a:r>
          <a:r>
            <a:rPr lang="en-US" dirty="0" smtClean="0"/>
            <a:t> </a:t>
          </a:r>
          <a:r>
            <a:rPr lang="en-US" dirty="0" err="1" smtClean="0"/>
            <a:t>relevantne</a:t>
          </a:r>
          <a:r>
            <a:rPr lang="en-US" dirty="0" smtClean="0"/>
            <a:t> </a:t>
          </a:r>
          <a:r>
            <a:rPr lang="en-US" dirty="0" err="1" smtClean="0"/>
            <a:t>znanstvene</a:t>
          </a:r>
          <a:r>
            <a:rPr lang="en-US" dirty="0" smtClean="0"/>
            <a:t> </a:t>
          </a:r>
          <a:r>
            <a:rPr lang="en-US" dirty="0" err="1" smtClean="0"/>
            <a:t>i</a:t>
          </a:r>
          <a:r>
            <a:rPr lang="en-US" dirty="0" smtClean="0"/>
            <a:t> </a:t>
          </a:r>
          <a:r>
            <a:rPr lang="en-US" dirty="0" err="1" smtClean="0"/>
            <a:t>stručne</a:t>
          </a:r>
          <a:r>
            <a:rPr lang="en-US" dirty="0" smtClean="0"/>
            <a:t> literature.</a:t>
          </a:r>
          <a:endParaRPr lang="en-US" dirty="0"/>
        </a:p>
      </dgm:t>
    </dgm:pt>
    <dgm:pt modelId="{6C6F13D7-EA02-4949-9D0D-37A492346865}" type="parTrans" cxnId="{56DE2C46-9447-104A-8CF9-57D9E5CB1DC6}">
      <dgm:prSet/>
      <dgm:spPr/>
      <dgm:t>
        <a:bodyPr/>
        <a:lstStyle/>
        <a:p>
          <a:endParaRPr lang="en-US"/>
        </a:p>
      </dgm:t>
    </dgm:pt>
    <dgm:pt modelId="{FBFF5AED-886E-DA45-B5F3-AD5474D5B550}" type="sibTrans" cxnId="{56DE2C46-9447-104A-8CF9-57D9E5CB1DC6}">
      <dgm:prSet/>
      <dgm:spPr/>
      <dgm:t>
        <a:bodyPr/>
        <a:lstStyle/>
        <a:p>
          <a:endParaRPr lang="en-US"/>
        </a:p>
      </dgm:t>
    </dgm:pt>
    <dgm:pt modelId="{F455F5EF-152A-0E40-93EC-84E8F9B4AF92}">
      <dgm:prSet phldrT="[Text]"/>
      <dgm:spPr/>
      <dgm:t>
        <a:bodyPr/>
        <a:lstStyle/>
        <a:p>
          <a:r>
            <a:rPr lang="en-US" dirty="0" err="1" smtClean="0"/>
            <a:t>Prezentiranje</a:t>
          </a:r>
          <a:r>
            <a:rPr lang="en-US" dirty="0" smtClean="0"/>
            <a:t> </a:t>
          </a:r>
          <a:r>
            <a:rPr lang="en-US" dirty="0" err="1" smtClean="0"/>
            <a:t>primjera</a:t>
          </a:r>
          <a:r>
            <a:rPr lang="en-US" dirty="0" smtClean="0"/>
            <a:t> </a:t>
          </a:r>
          <a:r>
            <a:rPr lang="en-US" dirty="0" err="1" smtClean="0"/>
            <a:t>aktivne</a:t>
          </a:r>
          <a:r>
            <a:rPr lang="en-US" dirty="0" smtClean="0"/>
            <a:t> </a:t>
          </a:r>
          <a:r>
            <a:rPr lang="en-US" dirty="0" err="1" smtClean="0"/>
            <a:t>strategije</a:t>
          </a:r>
          <a:r>
            <a:rPr lang="en-US" dirty="0" smtClean="0"/>
            <a:t> </a:t>
          </a:r>
          <a:r>
            <a:rPr lang="en-US" dirty="0" err="1" smtClean="0"/>
            <a:t>učnja</a:t>
          </a:r>
          <a:r>
            <a:rPr lang="en-US" dirty="0" smtClean="0"/>
            <a:t>.</a:t>
          </a:r>
          <a:endParaRPr lang="en-US" dirty="0"/>
        </a:p>
      </dgm:t>
    </dgm:pt>
    <dgm:pt modelId="{93057F89-C635-9D46-A370-E676B5ED83DE}" type="parTrans" cxnId="{60B9A397-6E24-4843-A8D8-CCE5B838BCC2}">
      <dgm:prSet/>
      <dgm:spPr/>
      <dgm:t>
        <a:bodyPr/>
        <a:lstStyle/>
        <a:p>
          <a:endParaRPr lang="en-US"/>
        </a:p>
      </dgm:t>
    </dgm:pt>
    <dgm:pt modelId="{793AB857-1584-C246-8BB4-54310C445338}" type="sibTrans" cxnId="{60B9A397-6E24-4843-A8D8-CCE5B838BCC2}">
      <dgm:prSet/>
      <dgm:spPr/>
      <dgm:t>
        <a:bodyPr/>
        <a:lstStyle/>
        <a:p>
          <a:endParaRPr lang="en-US"/>
        </a:p>
      </dgm:t>
    </dgm:pt>
    <dgm:pt modelId="{41716C70-1567-1F40-ACBD-05817A9422B2}">
      <dgm:prSet phldrT="[Text]"/>
      <dgm:spPr/>
      <dgm:t>
        <a:bodyPr/>
        <a:lstStyle/>
        <a:p>
          <a:endParaRPr lang="en-US" dirty="0"/>
        </a:p>
      </dgm:t>
    </dgm:pt>
    <dgm:pt modelId="{3E697C4E-14D9-B840-B6AF-11F20EAA468B}" type="parTrans" cxnId="{93E2C837-F272-DF46-810F-54FD939B3A56}">
      <dgm:prSet/>
      <dgm:spPr/>
      <dgm:t>
        <a:bodyPr/>
        <a:lstStyle/>
        <a:p>
          <a:endParaRPr lang="en-US"/>
        </a:p>
      </dgm:t>
    </dgm:pt>
    <dgm:pt modelId="{5F591D09-0BC0-534B-80AE-30DD7D9BDC24}" type="sibTrans" cxnId="{93E2C837-F272-DF46-810F-54FD939B3A56}">
      <dgm:prSet/>
      <dgm:spPr/>
      <dgm:t>
        <a:bodyPr/>
        <a:lstStyle/>
        <a:p>
          <a:endParaRPr lang="en-US"/>
        </a:p>
      </dgm:t>
    </dgm:pt>
    <dgm:pt modelId="{5A803854-FD2C-A440-B02C-3E704B6D204C}">
      <dgm:prSet phldrT="[Text]"/>
      <dgm:spPr/>
      <dgm:t>
        <a:bodyPr/>
        <a:lstStyle/>
        <a:p>
          <a:r>
            <a:rPr lang="en-US" dirty="0" err="1" smtClean="0"/>
            <a:t>Prezntiranje</a:t>
          </a:r>
          <a:r>
            <a:rPr lang="en-US" dirty="0" smtClean="0"/>
            <a:t> </a:t>
          </a:r>
          <a:r>
            <a:rPr lang="en-US" dirty="0" err="1" smtClean="0"/>
            <a:t>praktičnih</a:t>
          </a:r>
          <a:r>
            <a:rPr lang="en-US" dirty="0" smtClean="0"/>
            <a:t> </a:t>
          </a:r>
          <a:r>
            <a:rPr lang="en-US" dirty="0" err="1" smtClean="0"/>
            <a:t>primjera</a:t>
          </a:r>
          <a:r>
            <a:rPr lang="en-US" dirty="0" smtClean="0"/>
            <a:t>.</a:t>
          </a:r>
          <a:endParaRPr lang="en-US" dirty="0"/>
        </a:p>
      </dgm:t>
    </dgm:pt>
    <dgm:pt modelId="{F9D11891-238C-8C46-AEDF-C939067B6C9D}" type="parTrans" cxnId="{5A7B52B7-40CA-724A-8DC7-907DCFEF3668}">
      <dgm:prSet/>
      <dgm:spPr/>
      <dgm:t>
        <a:bodyPr/>
        <a:lstStyle/>
        <a:p>
          <a:endParaRPr lang="en-US"/>
        </a:p>
      </dgm:t>
    </dgm:pt>
    <dgm:pt modelId="{F4B9408B-56C2-AE4C-B235-40D9218862BB}" type="sibTrans" cxnId="{5A7B52B7-40CA-724A-8DC7-907DCFEF3668}">
      <dgm:prSet/>
      <dgm:spPr/>
      <dgm:t>
        <a:bodyPr/>
        <a:lstStyle/>
        <a:p>
          <a:endParaRPr lang="en-US"/>
        </a:p>
      </dgm:t>
    </dgm:pt>
    <dgm:pt modelId="{54ED25A9-3D98-9E4C-96FC-CD8017BA88F5}" type="pres">
      <dgm:prSet presAssocID="{71E1EB8D-9918-A340-83A9-DE870A6C17F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5FB056F-45C8-E649-BC98-530B76B26CE5}" type="pres">
      <dgm:prSet presAssocID="{CE0EB5BC-CD6D-8B44-933D-C907531B91D6}" presName="linNode" presStyleCnt="0"/>
      <dgm:spPr/>
    </dgm:pt>
    <dgm:pt modelId="{D9DB3036-9FA5-C74E-B64D-2951684E2AE8}" type="pres">
      <dgm:prSet presAssocID="{CE0EB5BC-CD6D-8B44-933D-C907531B91D6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90BB93-4179-ED40-BA9D-CE2EF903B738}" type="pres">
      <dgm:prSet presAssocID="{CE0EB5BC-CD6D-8B44-933D-C907531B91D6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2A9474-C6D2-B348-8AE3-5FE4B91C9E2E}" type="pres">
      <dgm:prSet presAssocID="{8C770ACF-A589-F44D-B96D-4759F3CD0E23}" presName="spacing" presStyleCnt="0"/>
      <dgm:spPr/>
    </dgm:pt>
    <dgm:pt modelId="{3D7C97CF-76A0-A441-8CB5-19932C826584}" type="pres">
      <dgm:prSet presAssocID="{4D9269AD-7C1B-6740-80D8-A14062DAE959}" presName="linNode" presStyleCnt="0"/>
      <dgm:spPr/>
    </dgm:pt>
    <dgm:pt modelId="{C7073B30-1189-2B41-978A-B3A7A0736102}" type="pres">
      <dgm:prSet presAssocID="{4D9269AD-7C1B-6740-80D8-A14062DAE959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5375CD-A565-5343-8789-046D0DC673EA}" type="pres">
      <dgm:prSet presAssocID="{4D9269AD-7C1B-6740-80D8-A14062DAE959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3B4D3E6-04B3-F949-9149-10CD7D739A99}" type="presOf" srcId="{71E1EB8D-9918-A340-83A9-DE870A6C17F3}" destId="{54ED25A9-3D98-9E4C-96FC-CD8017BA88F5}" srcOrd="0" destOrd="0" presId="urn:microsoft.com/office/officeart/2005/8/layout/vList6"/>
    <dgm:cxn modelId="{56DB4B35-8DC0-5640-A595-AC694EEBB2E5}" type="presOf" srcId="{CE0EB5BC-CD6D-8B44-933D-C907531B91D6}" destId="{D9DB3036-9FA5-C74E-B64D-2951684E2AE8}" srcOrd="0" destOrd="0" presId="urn:microsoft.com/office/officeart/2005/8/layout/vList6"/>
    <dgm:cxn modelId="{5A7B52B7-40CA-724A-8DC7-907DCFEF3668}" srcId="{CE0EB5BC-CD6D-8B44-933D-C907531B91D6}" destId="{5A803854-FD2C-A440-B02C-3E704B6D204C}" srcOrd="2" destOrd="0" parTransId="{F9D11891-238C-8C46-AEDF-C939067B6C9D}" sibTransId="{F4B9408B-56C2-AE4C-B235-40D9218862BB}"/>
    <dgm:cxn modelId="{59196606-7F63-364C-9F09-BC7BA9712660}" srcId="{CE0EB5BC-CD6D-8B44-933D-C907531B91D6}" destId="{B0F2091C-7ED3-534B-8ECA-CF7539ECF10F}" srcOrd="1" destOrd="0" parTransId="{D444FCD8-AF36-8F4B-891C-1530269EB2AF}" sibTransId="{E5E91C25-A5EA-FA42-9A5F-4AC2CD982D1C}"/>
    <dgm:cxn modelId="{3F778DBE-C4F6-6246-96F8-08B78C504638}" srcId="{71E1EB8D-9918-A340-83A9-DE870A6C17F3}" destId="{CE0EB5BC-CD6D-8B44-933D-C907531B91D6}" srcOrd="0" destOrd="0" parTransId="{EFA7BE61-330F-8346-A3F4-B1EC8D62E80E}" sibTransId="{8C770ACF-A589-F44D-B96D-4759F3CD0E23}"/>
    <dgm:cxn modelId="{56DE2C46-9447-104A-8CF9-57D9E5CB1DC6}" srcId="{4D9269AD-7C1B-6740-80D8-A14062DAE959}" destId="{BD1C3E38-40FF-824A-81A6-5C0052F4F7E6}" srcOrd="0" destOrd="0" parTransId="{6C6F13D7-EA02-4949-9D0D-37A492346865}" sibTransId="{FBFF5AED-886E-DA45-B5F3-AD5474D5B550}"/>
    <dgm:cxn modelId="{F2F1DA2B-9D80-7A49-9F82-DBA0B6994F21}" srcId="{CE0EB5BC-CD6D-8B44-933D-C907531B91D6}" destId="{AB112ED2-F4B4-9640-B67E-9B7F3B0CB4EE}" srcOrd="0" destOrd="0" parTransId="{44437B02-057B-544F-9E34-1230AB996573}" sibTransId="{22DD7DBB-C555-5A45-916D-50349628EFDC}"/>
    <dgm:cxn modelId="{60B9A397-6E24-4843-A8D8-CCE5B838BCC2}" srcId="{4D9269AD-7C1B-6740-80D8-A14062DAE959}" destId="{F455F5EF-152A-0E40-93EC-84E8F9B4AF92}" srcOrd="1" destOrd="0" parTransId="{93057F89-C635-9D46-A370-E676B5ED83DE}" sibTransId="{793AB857-1584-C246-8BB4-54310C445338}"/>
    <dgm:cxn modelId="{4254C27C-A3FD-3E49-96AB-1C77AB12417F}" type="presOf" srcId="{AB112ED2-F4B4-9640-B67E-9B7F3B0CB4EE}" destId="{5F90BB93-4179-ED40-BA9D-CE2EF903B738}" srcOrd="0" destOrd="0" presId="urn:microsoft.com/office/officeart/2005/8/layout/vList6"/>
    <dgm:cxn modelId="{4118B041-7918-594A-A65B-A16EABBC249A}" type="presOf" srcId="{F455F5EF-152A-0E40-93EC-84E8F9B4AF92}" destId="{695375CD-A565-5343-8789-046D0DC673EA}" srcOrd="0" destOrd="1" presId="urn:microsoft.com/office/officeart/2005/8/layout/vList6"/>
    <dgm:cxn modelId="{93E2C837-F272-DF46-810F-54FD939B3A56}" srcId="{CE0EB5BC-CD6D-8B44-933D-C907531B91D6}" destId="{41716C70-1567-1F40-ACBD-05817A9422B2}" srcOrd="3" destOrd="0" parTransId="{3E697C4E-14D9-B840-B6AF-11F20EAA468B}" sibTransId="{5F591D09-0BC0-534B-80AE-30DD7D9BDC24}"/>
    <dgm:cxn modelId="{767581CF-F69B-3A4E-91A0-BAFA22CED88B}" srcId="{71E1EB8D-9918-A340-83A9-DE870A6C17F3}" destId="{4D9269AD-7C1B-6740-80D8-A14062DAE959}" srcOrd="1" destOrd="0" parTransId="{E9FD0C3B-B55B-2E41-BBF2-B6844E2DC665}" sibTransId="{60192AC2-37C4-B940-AF38-8C8403173817}"/>
    <dgm:cxn modelId="{E52612CA-12E5-2147-BC9D-26906887A38E}" type="presOf" srcId="{B0F2091C-7ED3-534B-8ECA-CF7539ECF10F}" destId="{5F90BB93-4179-ED40-BA9D-CE2EF903B738}" srcOrd="0" destOrd="1" presId="urn:microsoft.com/office/officeart/2005/8/layout/vList6"/>
    <dgm:cxn modelId="{01D0ED78-815B-5844-BE63-0C1B2714B880}" type="presOf" srcId="{BD1C3E38-40FF-824A-81A6-5C0052F4F7E6}" destId="{695375CD-A565-5343-8789-046D0DC673EA}" srcOrd="0" destOrd="0" presId="urn:microsoft.com/office/officeart/2005/8/layout/vList6"/>
    <dgm:cxn modelId="{A2B05399-0FBD-FA46-BC67-8FE519454B34}" type="presOf" srcId="{41716C70-1567-1F40-ACBD-05817A9422B2}" destId="{5F90BB93-4179-ED40-BA9D-CE2EF903B738}" srcOrd="0" destOrd="3" presId="urn:microsoft.com/office/officeart/2005/8/layout/vList6"/>
    <dgm:cxn modelId="{DF754AD7-7336-FC49-A88D-4596646BA975}" type="presOf" srcId="{5A803854-FD2C-A440-B02C-3E704B6D204C}" destId="{5F90BB93-4179-ED40-BA9D-CE2EF903B738}" srcOrd="0" destOrd="2" presId="urn:microsoft.com/office/officeart/2005/8/layout/vList6"/>
    <dgm:cxn modelId="{BB825A7A-5D5A-C144-8594-EC60A0545BCA}" type="presOf" srcId="{4D9269AD-7C1B-6740-80D8-A14062DAE959}" destId="{C7073B30-1189-2B41-978A-B3A7A0736102}" srcOrd="0" destOrd="0" presId="urn:microsoft.com/office/officeart/2005/8/layout/vList6"/>
    <dgm:cxn modelId="{4024B352-1870-EC4A-B509-DB12C4CA7EC0}" type="presParOf" srcId="{54ED25A9-3D98-9E4C-96FC-CD8017BA88F5}" destId="{85FB056F-45C8-E649-BC98-530B76B26CE5}" srcOrd="0" destOrd="0" presId="urn:microsoft.com/office/officeart/2005/8/layout/vList6"/>
    <dgm:cxn modelId="{4CA61578-B3CD-2242-96FF-3780F635F03D}" type="presParOf" srcId="{85FB056F-45C8-E649-BC98-530B76B26CE5}" destId="{D9DB3036-9FA5-C74E-B64D-2951684E2AE8}" srcOrd="0" destOrd="0" presId="urn:microsoft.com/office/officeart/2005/8/layout/vList6"/>
    <dgm:cxn modelId="{609B196A-74C3-004B-9A8D-45DB39AC72D2}" type="presParOf" srcId="{85FB056F-45C8-E649-BC98-530B76B26CE5}" destId="{5F90BB93-4179-ED40-BA9D-CE2EF903B738}" srcOrd="1" destOrd="0" presId="urn:microsoft.com/office/officeart/2005/8/layout/vList6"/>
    <dgm:cxn modelId="{0B2A9566-EA3F-7F41-A8A5-3C545FA720C4}" type="presParOf" srcId="{54ED25A9-3D98-9E4C-96FC-CD8017BA88F5}" destId="{272A9474-C6D2-B348-8AE3-5FE4B91C9E2E}" srcOrd="1" destOrd="0" presId="urn:microsoft.com/office/officeart/2005/8/layout/vList6"/>
    <dgm:cxn modelId="{4F8F500E-3F47-714C-BF9E-748A5F08D4C9}" type="presParOf" srcId="{54ED25A9-3D98-9E4C-96FC-CD8017BA88F5}" destId="{3D7C97CF-76A0-A441-8CB5-19932C826584}" srcOrd="2" destOrd="0" presId="urn:microsoft.com/office/officeart/2005/8/layout/vList6"/>
    <dgm:cxn modelId="{6DC39CA3-C64A-9E48-AD5E-A8DA22C2DF41}" type="presParOf" srcId="{3D7C97CF-76A0-A441-8CB5-19932C826584}" destId="{C7073B30-1189-2B41-978A-B3A7A0736102}" srcOrd="0" destOrd="0" presId="urn:microsoft.com/office/officeart/2005/8/layout/vList6"/>
    <dgm:cxn modelId="{19C1695A-CD6A-7641-86EE-7D5438A24103}" type="presParOf" srcId="{3D7C97CF-76A0-A441-8CB5-19932C826584}" destId="{695375CD-A565-5343-8789-046D0DC673E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048CDE-F07E-274F-8848-B29EE8A7FDCC}" type="doc">
      <dgm:prSet loTypeId="urn:microsoft.com/office/officeart/2005/8/layout/cycle8" loCatId="" qsTypeId="urn:microsoft.com/office/officeart/2005/8/quickstyle/simple4" qsCatId="simple" csTypeId="urn:microsoft.com/office/officeart/2005/8/colors/accent1_2" csCatId="accent1" phldr="1"/>
      <dgm:spPr/>
    </dgm:pt>
    <dgm:pt modelId="{FF138630-8099-A341-8732-AFE97160CDBB}">
      <dgm:prSet phldrT="[Text]"/>
      <dgm:spPr/>
      <dgm:t>
        <a:bodyPr/>
        <a:lstStyle/>
        <a:p>
          <a:r>
            <a:rPr lang="en-US" dirty="0" err="1" smtClean="0"/>
            <a:t>Sudjelovanje</a:t>
          </a:r>
          <a:r>
            <a:rPr lang="en-US" dirty="0" smtClean="0"/>
            <a:t> u </a:t>
          </a:r>
          <a:r>
            <a:rPr lang="en-US" dirty="0" err="1" smtClean="0"/>
            <a:t>diskusijama</a:t>
          </a:r>
          <a:endParaRPr lang="en-US" dirty="0"/>
        </a:p>
      </dgm:t>
    </dgm:pt>
    <dgm:pt modelId="{603F68F5-7C9E-494C-B7C5-AC639D790115}" type="parTrans" cxnId="{091F0D3A-8735-914D-BC9F-9A208CA6A40C}">
      <dgm:prSet/>
      <dgm:spPr/>
      <dgm:t>
        <a:bodyPr/>
        <a:lstStyle/>
        <a:p>
          <a:endParaRPr lang="en-US"/>
        </a:p>
      </dgm:t>
    </dgm:pt>
    <dgm:pt modelId="{50164B17-52AD-6140-9188-4ADD7E62110C}" type="sibTrans" cxnId="{091F0D3A-8735-914D-BC9F-9A208CA6A40C}">
      <dgm:prSet/>
      <dgm:spPr/>
      <dgm:t>
        <a:bodyPr/>
        <a:lstStyle/>
        <a:p>
          <a:endParaRPr lang="en-US"/>
        </a:p>
      </dgm:t>
    </dgm:pt>
    <dgm:pt modelId="{D8DF14C2-CF86-7646-82E1-2632143CEDAD}">
      <dgm:prSet phldrT="[Text]"/>
      <dgm:spPr/>
      <dgm:t>
        <a:bodyPr/>
        <a:lstStyle/>
        <a:p>
          <a:r>
            <a:rPr lang="en-US" dirty="0" err="1" smtClean="0"/>
            <a:t>Polaganje</a:t>
          </a:r>
          <a:r>
            <a:rPr lang="en-US" dirty="0" smtClean="0"/>
            <a:t> </a:t>
          </a:r>
          <a:r>
            <a:rPr lang="en-US" dirty="0" err="1" smtClean="0"/>
            <a:t>pismenog</a:t>
          </a:r>
          <a:r>
            <a:rPr lang="en-US" dirty="0" smtClean="0"/>
            <a:t> </a:t>
          </a:r>
          <a:r>
            <a:rPr lang="en-US" dirty="0" err="1" smtClean="0"/>
            <a:t>ispita</a:t>
          </a:r>
          <a:endParaRPr lang="en-US" dirty="0"/>
        </a:p>
      </dgm:t>
    </dgm:pt>
    <dgm:pt modelId="{5A1617C3-11D4-D848-BD79-8B178EC493AF}" type="parTrans" cxnId="{E304824D-EF57-3744-B528-9911F800AEA4}">
      <dgm:prSet/>
      <dgm:spPr/>
      <dgm:t>
        <a:bodyPr/>
        <a:lstStyle/>
        <a:p>
          <a:endParaRPr lang="en-US"/>
        </a:p>
      </dgm:t>
    </dgm:pt>
    <dgm:pt modelId="{DBCED09F-DAA0-EC4C-8811-E22162C34AF7}" type="sibTrans" cxnId="{E304824D-EF57-3744-B528-9911F800AEA4}">
      <dgm:prSet/>
      <dgm:spPr/>
      <dgm:t>
        <a:bodyPr/>
        <a:lstStyle/>
        <a:p>
          <a:endParaRPr lang="en-US"/>
        </a:p>
      </dgm:t>
    </dgm:pt>
    <dgm:pt modelId="{1F39A4C3-D262-7149-85AF-3C67827D0F87}">
      <dgm:prSet phldrT="[Text]"/>
      <dgm:spPr/>
      <dgm:t>
        <a:bodyPr/>
        <a:lstStyle/>
        <a:p>
          <a:r>
            <a:rPr lang="en-US" dirty="0" err="1" smtClean="0"/>
            <a:t>Redoviti</a:t>
          </a:r>
          <a:r>
            <a:rPr lang="en-US" dirty="0" smtClean="0"/>
            <a:t> </a:t>
          </a:r>
          <a:r>
            <a:rPr lang="en-US" dirty="0" err="1" smtClean="0"/>
            <a:t>dolazak</a:t>
          </a:r>
          <a:r>
            <a:rPr lang="en-US" dirty="0" smtClean="0"/>
            <a:t> </a:t>
          </a:r>
          <a:r>
            <a:rPr lang="en-US" dirty="0" err="1" smtClean="0"/>
            <a:t>na</a:t>
          </a:r>
          <a:r>
            <a:rPr lang="en-US" dirty="0" smtClean="0"/>
            <a:t> </a:t>
          </a:r>
          <a:r>
            <a:rPr lang="en-US" dirty="0" err="1" smtClean="0"/>
            <a:t>nastavu</a:t>
          </a:r>
          <a:endParaRPr lang="en-US" dirty="0"/>
        </a:p>
      </dgm:t>
    </dgm:pt>
    <dgm:pt modelId="{998D490E-1D33-8F43-9BBA-70B660CACFAC}" type="parTrans" cxnId="{3924CA27-EADF-B14F-A87D-3ACD3E4E4E45}">
      <dgm:prSet/>
      <dgm:spPr/>
      <dgm:t>
        <a:bodyPr/>
        <a:lstStyle/>
        <a:p>
          <a:endParaRPr lang="en-US"/>
        </a:p>
      </dgm:t>
    </dgm:pt>
    <dgm:pt modelId="{B81EB517-0588-E744-92AC-29A3B2901428}" type="sibTrans" cxnId="{3924CA27-EADF-B14F-A87D-3ACD3E4E4E45}">
      <dgm:prSet/>
      <dgm:spPr/>
      <dgm:t>
        <a:bodyPr/>
        <a:lstStyle/>
        <a:p>
          <a:endParaRPr lang="en-US"/>
        </a:p>
      </dgm:t>
    </dgm:pt>
    <dgm:pt modelId="{D42CA80A-4967-474F-A6A9-D81DBAB96BBF}">
      <dgm:prSet/>
      <dgm:spPr/>
      <dgm:t>
        <a:bodyPr/>
        <a:lstStyle/>
        <a:p>
          <a:r>
            <a:rPr lang="en-US" dirty="0" err="1" smtClean="0"/>
            <a:t>Prezentacija</a:t>
          </a:r>
          <a:r>
            <a:rPr lang="en-US" dirty="0" smtClean="0"/>
            <a:t> </a:t>
          </a:r>
          <a:r>
            <a:rPr lang="en-US" dirty="0" err="1" smtClean="0"/>
            <a:t>jedne</a:t>
          </a:r>
          <a:r>
            <a:rPr lang="en-US" dirty="0" smtClean="0"/>
            <a:t> </a:t>
          </a:r>
          <a:r>
            <a:rPr lang="en-US" dirty="0" err="1" smtClean="0"/>
            <a:t>strategije</a:t>
          </a:r>
          <a:r>
            <a:rPr lang="en-US" dirty="0" smtClean="0"/>
            <a:t> </a:t>
          </a:r>
          <a:r>
            <a:rPr lang="en-US" dirty="0" err="1" smtClean="0"/>
            <a:t>aktivnog</a:t>
          </a:r>
          <a:r>
            <a:rPr lang="en-US" dirty="0" smtClean="0"/>
            <a:t> </a:t>
          </a:r>
          <a:r>
            <a:rPr lang="en-US" dirty="0" err="1" smtClean="0"/>
            <a:t>učenja</a:t>
          </a:r>
          <a:endParaRPr lang="en-US" dirty="0"/>
        </a:p>
      </dgm:t>
    </dgm:pt>
    <dgm:pt modelId="{3E235346-F21F-954A-9150-F10AD2DE72EB}" type="parTrans" cxnId="{C4B0B9CB-C18A-F14F-A277-66301C13A6BF}">
      <dgm:prSet/>
      <dgm:spPr/>
      <dgm:t>
        <a:bodyPr/>
        <a:lstStyle/>
        <a:p>
          <a:endParaRPr lang="en-US"/>
        </a:p>
      </dgm:t>
    </dgm:pt>
    <dgm:pt modelId="{FCD93C0F-9AF3-2C40-926D-D7C980578FC1}" type="sibTrans" cxnId="{C4B0B9CB-C18A-F14F-A277-66301C13A6BF}">
      <dgm:prSet/>
      <dgm:spPr/>
      <dgm:t>
        <a:bodyPr/>
        <a:lstStyle/>
        <a:p>
          <a:endParaRPr lang="en-US"/>
        </a:p>
      </dgm:t>
    </dgm:pt>
    <dgm:pt modelId="{5A05466C-B460-B645-B2BA-B1DAA521E34E}" type="pres">
      <dgm:prSet presAssocID="{80048CDE-F07E-274F-8848-B29EE8A7FDCC}" presName="compositeShape" presStyleCnt="0">
        <dgm:presLayoutVars>
          <dgm:chMax val="7"/>
          <dgm:dir/>
          <dgm:resizeHandles val="exact"/>
        </dgm:presLayoutVars>
      </dgm:prSet>
      <dgm:spPr/>
    </dgm:pt>
    <dgm:pt modelId="{8486E46B-AE37-1345-93B5-1644088DD23E}" type="pres">
      <dgm:prSet presAssocID="{80048CDE-F07E-274F-8848-B29EE8A7FDCC}" presName="wedge1" presStyleLbl="node1" presStyleIdx="0" presStyleCnt="4"/>
      <dgm:spPr/>
      <dgm:t>
        <a:bodyPr/>
        <a:lstStyle/>
        <a:p>
          <a:endParaRPr lang="en-US"/>
        </a:p>
      </dgm:t>
    </dgm:pt>
    <dgm:pt modelId="{D2156DD6-632D-F548-8B70-A28D186FFF50}" type="pres">
      <dgm:prSet presAssocID="{80048CDE-F07E-274F-8848-B29EE8A7FDCC}" presName="dummy1a" presStyleCnt="0"/>
      <dgm:spPr/>
    </dgm:pt>
    <dgm:pt modelId="{BD96B5DE-81C7-5A43-A00B-0FDFB510314B}" type="pres">
      <dgm:prSet presAssocID="{80048CDE-F07E-274F-8848-B29EE8A7FDCC}" presName="dummy1b" presStyleCnt="0"/>
      <dgm:spPr/>
    </dgm:pt>
    <dgm:pt modelId="{BF5F6CF5-50EE-9449-BD39-E9D1340F5044}" type="pres">
      <dgm:prSet presAssocID="{80048CDE-F07E-274F-8848-B29EE8A7FDCC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FAE085-11EA-2845-A5A1-80EAFA7ED2B1}" type="pres">
      <dgm:prSet presAssocID="{80048CDE-F07E-274F-8848-B29EE8A7FDCC}" presName="wedge2" presStyleLbl="node1" presStyleIdx="1" presStyleCnt="4"/>
      <dgm:spPr/>
      <dgm:t>
        <a:bodyPr/>
        <a:lstStyle/>
        <a:p>
          <a:endParaRPr lang="en-US"/>
        </a:p>
      </dgm:t>
    </dgm:pt>
    <dgm:pt modelId="{61CFB391-7793-4542-9EE7-82B96646C068}" type="pres">
      <dgm:prSet presAssocID="{80048CDE-F07E-274F-8848-B29EE8A7FDCC}" presName="dummy2a" presStyleCnt="0"/>
      <dgm:spPr/>
    </dgm:pt>
    <dgm:pt modelId="{D1679250-924D-D94D-A87B-A3545F1B2E75}" type="pres">
      <dgm:prSet presAssocID="{80048CDE-F07E-274F-8848-B29EE8A7FDCC}" presName="dummy2b" presStyleCnt="0"/>
      <dgm:spPr/>
    </dgm:pt>
    <dgm:pt modelId="{5B55E7DC-6032-5B47-8462-4C69E67FC901}" type="pres">
      <dgm:prSet presAssocID="{80048CDE-F07E-274F-8848-B29EE8A7FDCC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6F6D09-2615-814E-A4C9-909C4630E7AA}" type="pres">
      <dgm:prSet presAssocID="{80048CDE-F07E-274F-8848-B29EE8A7FDCC}" presName="wedge3" presStyleLbl="node1" presStyleIdx="2" presStyleCnt="4"/>
      <dgm:spPr/>
      <dgm:t>
        <a:bodyPr/>
        <a:lstStyle/>
        <a:p>
          <a:endParaRPr lang="en-US"/>
        </a:p>
      </dgm:t>
    </dgm:pt>
    <dgm:pt modelId="{877486BE-EB00-8245-9F21-65C3C2F9AA21}" type="pres">
      <dgm:prSet presAssocID="{80048CDE-F07E-274F-8848-B29EE8A7FDCC}" presName="dummy3a" presStyleCnt="0"/>
      <dgm:spPr/>
    </dgm:pt>
    <dgm:pt modelId="{1223040B-4D97-DE46-AD12-BD5A8CDD6480}" type="pres">
      <dgm:prSet presAssocID="{80048CDE-F07E-274F-8848-B29EE8A7FDCC}" presName="dummy3b" presStyleCnt="0"/>
      <dgm:spPr/>
    </dgm:pt>
    <dgm:pt modelId="{830E8426-E442-B54D-AB53-92ED5D666534}" type="pres">
      <dgm:prSet presAssocID="{80048CDE-F07E-274F-8848-B29EE8A7FDCC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BA9C45-D6F1-9E41-9491-7097B633C09A}" type="pres">
      <dgm:prSet presAssocID="{80048CDE-F07E-274F-8848-B29EE8A7FDCC}" presName="wedge4" presStyleLbl="node1" presStyleIdx="3" presStyleCnt="4"/>
      <dgm:spPr/>
      <dgm:t>
        <a:bodyPr/>
        <a:lstStyle/>
        <a:p>
          <a:endParaRPr lang="en-US"/>
        </a:p>
      </dgm:t>
    </dgm:pt>
    <dgm:pt modelId="{9E8DFF06-92C5-9A49-A4E9-29E09A81A16E}" type="pres">
      <dgm:prSet presAssocID="{80048CDE-F07E-274F-8848-B29EE8A7FDCC}" presName="dummy4a" presStyleCnt="0"/>
      <dgm:spPr/>
    </dgm:pt>
    <dgm:pt modelId="{66C8CAA0-D4F9-8040-B247-22B3E148D30B}" type="pres">
      <dgm:prSet presAssocID="{80048CDE-F07E-274F-8848-B29EE8A7FDCC}" presName="dummy4b" presStyleCnt="0"/>
      <dgm:spPr/>
    </dgm:pt>
    <dgm:pt modelId="{CF393D4E-DF35-194D-AC16-FB07EAF35D80}" type="pres">
      <dgm:prSet presAssocID="{80048CDE-F07E-274F-8848-B29EE8A7FDCC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130711-8C2D-4343-B498-F6F26FA27AF3}" type="pres">
      <dgm:prSet presAssocID="{50164B17-52AD-6140-9188-4ADD7E62110C}" presName="arrowWedge1" presStyleLbl="fgSibTrans2D1" presStyleIdx="0" presStyleCnt="4"/>
      <dgm:spPr/>
    </dgm:pt>
    <dgm:pt modelId="{88E00647-97EF-C54A-AA9A-D0174A2E3485}" type="pres">
      <dgm:prSet presAssocID="{FCD93C0F-9AF3-2C40-926D-D7C980578FC1}" presName="arrowWedge2" presStyleLbl="fgSibTrans2D1" presStyleIdx="1" presStyleCnt="4"/>
      <dgm:spPr/>
    </dgm:pt>
    <dgm:pt modelId="{4C0A3339-3286-5547-A2B1-05B6B7D8CA08}" type="pres">
      <dgm:prSet presAssocID="{DBCED09F-DAA0-EC4C-8811-E22162C34AF7}" presName="arrowWedge3" presStyleLbl="fgSibTrans2D1" presStyleIdx="2" presStyleCnt="4"/>
      <dgm:spPr/>
    </dgm:pt>
    <dgm:pt modelId="{C8D0FECB-B098-4E48-8D10-C332359011A3}" type="pres">
      <dgm:prSet presAssocID="{B81EB517-0588-E744-92AC-29A3B2901428}" presName="arrowWedge4" presStyleLbl="fgSibTrans2D1" presStyleIdx="3" presStyleCnt="4"/>
      <dgm:spPr/>
    </dgm:pt>
  </dgm:ptLst>
  <dgm:cxnLst>
    <dgm:cxn modelId="{99C65EE9-B6CE-284F-86B3-713A75343CD8}" type="presOf" srcId="{D42CA80A-4967-474F-A6A9-D81DBAB96BBF}" destId="{5B55E7DC-6032-5B47-8462-4C69E67FC901}" srcOrd="1" destOrd="0" presId="urn:microsoft.com/office/officeart/2005/8/layout/cycle8"/>
    <dgm:cxn modelId="{C4B0B9CB-C18A-F14F-A277-66301C13A6BF}" srcId="{80048CDE-F07E-274F-8848-B29EE8A7FDCC}" destId="{D42CA80A-4967-474F-A6A9-D81DBAB96BBF}" srcOrd="1" destOrd="0" parTransId="{3E235346-F21F-954A-9150-F10AD2DE72EB}" sibTransId="{FCD93C0F-9AF3-2C40-926D-D7C980578FC1}"/>
    <dgm:cxn modelId="{76068649-4FED-F14F-9E1A-93E264C10CB3}" type="presOf" srcId="{D8DF14C2-CF86-7646-82E1-2632143CEDAD}" destId="{646F6D09-2615-814E-A4C9-909C4630E7AA}" srcOrd="0" destOrd="0" presId="urn:microsoft.com/office/officeart/2005/8/layout/cycle8"/>
    <dgm:cxn modelId="{3B2ED3C6-845C-2844-91A1-996BB5451CCD}" type="presOf" srcId="{FF138630-8099-A341-8732-AFE97160CDBB}" destId="{8486E46B-AE37-1345-93B5-1644088DD23E}" srcOrd="0" destOrd="0" presId="urn:microsoft.com/office/officeart/2005/8/layout/cycle8"/>
    <dgm:cxn modelId="{D849707A-9FF9-1146-A4BD-A54E2FA36AEE}" type="presOf" srcId="{D8DF14C2-CF86-7646-82E1-2632143CEDAD}" destId="{830E8426-E442-B54D-AB53-92ED5D666534}" srcOrd="1" destOrd="0" presId="urn:microsoft.com/office/officeart/2005/8/layout/cycle8"/>
    <dgm:cxn modelId="{3924CA27-EADF-B14F-A87D-3ACD3E4E4E45}" srcId="{80048CDE-F07E-274F-8848-B29EE8A7FDCC}" destId="{1F39A4C3-D262-7149-85AF-3C67827D0F87}" srcOrd="3" destOrd="0" parTransId="{998D490E-1D33-8F43-9BBA-70B660CACFAC}" sibTransId="{B81EB517-0588-E744-92AC-29A3B2901428}"/>
    <dgm:cxn modelId="{5E9487B8-19F7-2140-90D9-BC62C8A8439D}" type="presOf" srcId="{1F39A4C3-D262-7149-85AF-3C67827D0F87}" destId="{ADBA9C45-D6F1-9E41-9491-7097B633C09A}" srcOrd="0" destOrd="0" presId="urn:microsoft.com/office/officeart/2005/8/layout/cycle8"/>
    <dgm:cxn modelId="{A3854415-FB65-BC4F-98BD-D301FF4729C7}" type="presOf" srcId="{FF138630-8099-A341-8732-AFE97160CDBB}" destId="{BF5F6CF5-50EE-9449-BD39-E9D1340F5044}" srcOrd="1" destOrd="0" presId="urn:microsoft.com/office/officeart/2005/8/layout/cycle8"/>
    <dgm:cxn modelId="{6833483A-0447-744F-80F5-B4F704258D9B}" type="presOf" srcId="{D42CA80A-4967-474F-A6A9-D81DBAB96BBF}" destId="{50FAE085-11EA-2845-A5A1-80EAFA7ED2B1}" srcOrd="0" destOrd="0" presId="urn:microsoft.com/office/officeart/2005/8/layout/cycle8"/>
    <dgm:cxn modelId="{8F354774-D286-574C-BDCD-4F2006398E59}" type="presOf" srcId="{80048CDE-F07E-274F-8848-B29EE8A7FDCC}" destId="{5A05466C-B460-B645-B2BA-B1DAA521E34E}" srcOrd="0" destOrd="0" presId="urn:microsoft.com/office/officeart/2005/8/layout/cycle8"/>
    <dgm:cxn modelId="{E304824D-EF57-3744-B528-9911F800AEA4}" srcId="{80048CDE-F07E-274F-8848-B29EE8A7FDCC}" destId="{D8DF14C2-CF86-7646-82E1-2632143CEDAD}" srcOrd="2" destOrd="0" parTransId="{5A1617C3-11D4-D848-BD79-8B178EC493AF}" sibTransId="{DBCED09F-DAA0-EC4C-8811-E22162C34AF7}"/>
    <dgm:cxn modelId="{E040FE95-33D1-494D-8D12-CFBD2C7F4CAF}" type="presOf" srcId="{1F39A4C3-D262-7149-85AF-3C67827D0F87}" destId="{CF393D4E-DF35-194D-AC16-FB07EAF35D80}" srcOrd="1" destOrd="0" presId="urn:microsoft.com/office/officeart/2005/8/layout/cycle8"/>
    <dgm:cxn modelId="{091F0D3A-8735-914D-BC9F-9A208CA6A40C}" srcId="{80048CDE-F07E-274F-8848-B29EE8A7FDCC}" destId="{FF138630-8099-A341-8732-AFE97160CDBB}" srcOrd="0" destOrd="0" parTransId="{603F68F5-7C9E-494C-B7C5-AC639D790115}" sibTransId="{50164B17-52AD-6140-9188-4ADD7E62110C}"/>
    <dgm:cxn modelId="{8B15398F-7F99-B64B-8DA1-CC7E948953AE}" type="presParOf" srcId="{5A05466C-B460-B645-B2BA-B1DAA521E34E}" destId="{8486E46B-AE37-1345-93B5-1644088DD23E}" srcOrd="0" destOrd="0" presId="urn:microsoft.com/office/officeart/2005/8/layout/cycle8"/>
    <dgm:cxn modelId="{35B200B0-6111-DD45-A33D-1ED6FE67941F}" type="presParOf" srcId="{5A05466C-B460-B645-B2BA-B1DAA521E34E}" destId="{D2156DD6-632D-F548-8B70-A28D186FFF50}" srcOrd="1" destOrd="0" presId="urn:microsoft.com/office/officeart/2005/8/layout/cycle8"/>
    <dgm:cxn modelId="{796D7755-4552-274F-92F5-24692F440A7B}" type="presParOf" srcId="{5A05466C-B460-B645-B2BA-B1DAA521E34E}" destId="{BD96B5DE-81C7-5A43-A00B-0FDFB510314B}" srcOrd="2" destOrd="0" presId="urn:microsoft.com/office/officeart/2005/8/layout/cycle8"/>
    <dgm:cxn modelId="{67D5FA5E-0086-4241-892E-B0714D41BBE2}" type="presParOf" srcId="{5A05466C-B460-B645-B2BA-B1DAA521E34E}" destId="{BF5F6CF5-50EE-9449-BD39-E9D1340F5044}" srcOrd="3" destOrd="0" presId="urn:microsoft.com/office/officeart/2005/8/layout/cycle8"/>
    <dgm:cxn modelId="{94903153-2323-864E-95ED-666985FB1AB5}" type="presParOf" srcId="{5A05466C-B460-B645-B2BA-B1DAA521E34E}" destId="{50FAE085-11EA-2845-A5A1-80EAFA7ED2B1}" srcOrd="4" destOrd="0" presId="urn:microsoft.com/office/officeart/2005/8/layout/cycle8"/>
    <dgm:cxn modelId="{C6DB40C7-A5D8-E74E-BA9C-8074E9FAAD12}" type="presParOf" srcId="{5A05466C-B460-B645-B2BA-B1DAA521E34E}" destId="{61CFB391-7793-4542-9EE7-82B96646C068}" srcOrd="5" destOrd="0" presId="urn:microsoft.com/office/officeart/2005/8/layout/cycle8"/>
    <dgm:cxn modelId="{5B3E0717-1436-CE46-AFD0-A4089334DF23}" type="presParOf" srcId="{5A05466C-B460-B645-B2BA-B1DAA521E34E}" destId="{D1679250-924D-D94D-A87B-A3545F1B2E75}" srcOrd="6" destOrd="0" presId="urn:microsoft.com/office/officeart/2005/8/layout/cycle8"/>
    <dgm:cxn modelId="{93F9EEA7-4229-404B-A637-8E418AC67FD1}" type="presParOf" srcId="{5A05466C-B460-B645-B2BA-B1DAA521E34E}" destId="{5B55E7DC-6032-5B47-8462-4C69E67FC901}" srcOrd="7" destOrd="0" presId="urn:microsoft.com/office/officeart/2005/8/layout/cycle8"/>
    <dgm:cxn modelId="{E91F0665-DA02-C846-9DF6-65A8832C1C04}" type="presParOf" srcId="{5A05466C-B460-B645-B2BA-B1DAA521E34E}" destId="{646F6D09-2615-814E-A4C9-909C4630E7AA}" srcOrd="8" destOrd="0" presId="urn:microsoft.com/office/officeart/2005/8/layout/cycle8"/>
    <dgm:cxn modelId="{40BCE128-F4C1-174C-B553-C035A6258C8E}" type="presParOf" srcId="{5A05466C-B460-B645-B2BA-B1DAA521E34E}" destId="{877486BE-EB00-8245-9F21-65C3C2F9AA21}" srcOrd="9" destOrd="0" presId="urn:microsoft.com/office/officeart/2005/8/layout/cycle8"/>
    <dgm:cxn modelId="{6397C6B4-5186-3646-85ED-C404948C05BF}" type="presParOf" srcId="{5A05466C-B460-B645-B2BA-B1DAA521E34E}" destId="{1223040B-4D97-DE46-AD12-BD5A8CDD6480}" srcOrd="10" destOrd="0" presId="urn:microsoft.com/office/officeart/2005/8/layout/cycle8"/>
    <dgm:cxn modelId="{3F532B5A-1B76-3146-80FA-6D215F5D1A41}" type="presParOf" srcId="{5A05466C-B460-B645-B2BA-B1DAA521E34E}" destId="{830E8426-E442-B54D-AB53-92ED5D666534}" srcOrd="11" destOrd="0" presId="urn:microsoft.com/office/officeart/2005/8/layout/cycle8"/>
    <dgm:cxn modelId="{94653A74-989E-7046-A5F9-55F1F66850E7}" type="presParOf" srcId="{5A05466C-B460-B645-B2BA-B1DAA521E34E}" destId="{ADBA9C45-D6F1-9E41-9491-7097B633C09A}" srcOrd="12" destOrd="0" presId="urn:microsoft.com/office/officeart/2005/8/layout/cycle8"/>
    <dgm:cxn modelId="{B6E7C738-1C05-EA4B-BD5A-D38AE26C10B2}" type="presParOf" srcId="{5A05466C-B460-B645-B2BA-B1DAA521E34E}" destId="{9E8DFF06-92C5-9A49-A4E9-29E09A81A16E}" srcOrd="13" destOrd="0" presId="urn:microsoft.com/office/officeart/2005/8/layout/cycle8"/>
    <dgm:cxn modelId="{4DF6D404-CF22-D441-8186-2A8998C180C8}" type="presParOf" srcId="{5A05466C-B460-B645-B2BA-B1DAA521E34E}" destId="{66C8CAA0-D4F9-8040-B247-22B3E148D30B}" srcOrd="14" destOrd="0" presId="urn:microsoft.com/office/officeart/2005/8/layout/cycle8"/>
    <dgm:cxn modelId="{C2FC0BC7-A33C-2040-B05F-55A212477BB5}" type="presParOf" srcId="{5A05466C-B460-B645-B2BA-B1DAA521E34E}" destId="{CF393D4E-DF35-194D-AC16-FB07EAF35D80}" srcOrd="15" destOrd="0" presId="urn:microsoft.com/office/officeart/2005/8/layout/cycle8"/>
    <dgm:cxn modelId="{C653AEB1-0A40-424E-BDED-EC04B221627B}" type="presParOf" srcId="{5A05466C-B460-B645-B2BA-B1DAA521E34E}" destId="{0E130711-8C2D-4343-B498-F6F26FA27AF3}" srcOrd="16" destOrd="0" presId="urn:microsoft.com/office/officeart/2005/8/layout/cycle8"/>
    <dgm:cxn modelId="{37AF9465-2C7C-DA4C-A1BC-641A26F7C1B5}" type="presParOf" srcId="{5A05466C-B460-B645-B2BA-B1DAA521E34E}" destId="{88E00647-97EF-C54A-AA9A-D0174A2E3485}" srcOrd="17" destOrd="0" presId="urn:microsoft.com/office/officeart/2005/8/layout/cycle8"/>
    <dgm:cxn modelId="{8BE324D9-1E71-CF4E-92C8-F7726F9AADC6}" type="presParOf" srcId="{5A05466C-B460-B645-B2BA-B1DAA521E34E}" destId="{4C0A3339-3286-5547-A2B1-05B6B7D8CA08}" srcOrd="18" destOrd="0" presId="urn:microsoft.com/office/officeart/2005/8/layout/cycle8"/>
    <dgm:cxn modelId="{D5FF1A7B-BEF4-A545-93C6-984881ACD026}" type="presParOf" srcId="{5A05466C-B460-B645-B2BA-B1DAA521E34E}" destId="{C8D0FECB-B098-4E48-8D10-C332359011A3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6697AF-A4F8-B447-B767-CE0B6D84AEC1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C3068F-28CB-BE42-809E-9C87B0C4CBD0}">
      <dgm:prSet phldrT="[Text]"/>
      <dgm:spPr/>
      <dgm:t>
        <a:bodyPr/>
        <a:lstStyle/>
        <a:p>
          <a:r>
            <a:rPr lang="en-US" dirty="0" smtClean="0"/>
            <a:t>KONAČNA OCJENA </a:t>
          </a:r>
          <a:endParaRPr lang="en-US" dirty="0"/>
        </a:p>
      </dgm:t>
    </dgm:pt>
    <dgm:pt modelId="{C8D1510D-D7C5-2742-9666-BE51221C20C9}" type="parTrans" cxnId="{61763D2C-E8A5-D44B-BD8C-9476557AD49B}">
      <dgm:prSet/>
      <dgm:spPr/>
      <dgm:t>
        <a:bodyPr/>
        <a:lstStyle/>
        <a:p>
          <a:endParaRPr lang="en-US"/>
        </a:p>
      </dgm:t>
    </dgm:pt>
    <dgm:pt modelId="{0EDADF0E-921A-F24D-AB4E-A1E1091CAB18}" type="sibTrans" cxnId="{61763D2C-E8A5-D44B-BD8C-9476557AD49B}">
      <dgm:prSet/>
      <dgm:spPr/>
      <dgm:t>
        <a:bodyPr/>
        <a:lstStyle/>
        <a:p>
          <a:endParaRPr lang="en-US"/>
        </a:p>
      </dgm:t>
    </dgm:pt>
    <dgm:pt modelId="{A26DA082-C0A5-0642-B506-2F5971BA8AD4}">
      <dgm:prSet phldrT="[Text]"/>
      <dgm:spPr/>
      <dgm:t>
        <a:bodyPr/>
        <a:lstStyle/>
        <a:p>
          <a:r>
            <a:rPr lang="en-US" dirty="0" smtClean="0"/>
            <a:t>20% </a:t>
          </a:r>
          <a:r>
            <a:rPr lang="en-US" dirty="0" err="1" smtClean="0"/>
            <a:t>Izlaganje</a:t>
          </a:r>
          <a:r>
            <a:rPr lang="en-US" dirty="0" smtClean="0"/>
            <a:t>/</a:t>
          </a:r>
          <a:r>
            <a:rPr lang="en-US" dirty="0" err="1" smtClean="0"/>
            <a:t>Praktični</a:t>
          </a:r>
          <a:r>
            <a:rPr lang="en-US" dirty="0" smtClean="0"/>
            <a:t> rad</a:t>
          </a:r>
          <a:endParaRPr lang="en-US" dirty="0"/>
        </a:p>
      </dgm:t>
    </dgm:pt>
    <dgm:pt modelId="{7BF9536F-4899-0849-82B0-8313C5CED1BF}" type="parTrans" cxnId="{D2D822B9-351A-C044-9C52-430E5F4CD4ED}">
      <dgm:prSet/>
      <dgm:spPr/>
      <dgm:t>
        <a:bodyPr/>
        <a:lstStyle/>
        <a:p>
          <a:endParaRPr lang="en-US"/>
        </a:p>
      </dgm:t>
    </dgm:pt>
    <dgm:pt modelId="{322BDBF9-0D84-E247-A930-63E92651BFA2}" type="sibTrans" cxnId="{D2D822B9-351A-C044-9C52-430E5F4CD4ED}">
      <dgm:prSet/>
      <dgm:spPr/>
      <dgm:t>
        <a:bodyPr/>
        <a:lstStyle/>
        <a:p>
          <a:endParaRPr lang="en-US"/>
        </a:p>
      </dgm:t>
    </dgm:pt>
    <dgm:pt modelId="{134E15F7-402D-1740-8D2F-4664CBBE418A}">
      <dgm:prSet phldrT="[Text]"/>
      <dgm:spPr/>
      <dgm:t>
        <a:bodyPr/>
        <a:lstStyle/>
        <a:p>
          <a:r>
            <a:rPr lang="en-US" dirty="0" smtClean="0"/>
            <a:t>80% </a:t>
          </a:r>
          <a:r>
            <a:rPr lang="en-US" dirty="0" err="1" smtClean="0"/>
            <a:t>Pismeni</a:t>
          </a:r>
          <a:r>
            <a:rPr lang="en-US" dirty="0" smtClean="0"/>
            <a:t> </a:t>
          </a:r>
          <a:r>
            <a:rPr lang="en-US" dirty="0" err="1" smtClean="0"/>
            <a:t>ispit</a:t>
          </a:r>
          <a:endParaRPr lang="en-US" dirty="0"/>
        </a:p>
      </dgm:t>
    </dgm:pt>
    <dgm:pt modelId="{ABA5282B-896C-674B-A58D-E9CA8B53EB2F}" type="parTrans" cxnId="{6AF56EE5-38E6-F74B-8ED3-615128DF0B2C}">
      <dgm:prSet/>
      <dgm:spPr/>
      <dgm:t>
        <a:bodyPr/>
        <a:lstStyle/>
        <a:p>
          <a:endParaRPr lang="en-US"/>
        </a:p>
      </dgm:t>
    </dgm:pt>
    <dgm:pt modelId="{B729175F-CC0F-DD44-8F68-BF8FDEA79A8C}" type="sibTrans" cxnId="{6AF56EE5-38E6-F74B-8ED3-615128DF0B2C}">
      <dgm:prSet/>
      <dgm:spPr/>
      <dgm:t>
        <a:bodyPr/>
        <a:lstStyle/>
        <a:p>
          <a:endParaRPr lang="en-US"/>
        </a:p>
      </dgm:t>
    </dgm:pt>
    <dgm:pt modelId="{2972D3FA-534C-5F44-B9AF-8F3F4B968414}" type="pres">
      <dgm:prSet presAssocID="{346697AF-A4F8-B447-B767-CE0B6D84AEC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6FA4FB6-FED8-3342-8687-A109AF2131F6}" type="pres">
      <dgm:prSet presAssocID="{A7C3068F-28CB-BE42-809E-9C87B0C4CBD0}" presName="root" presStyleCnt="0"/>
      <dgm:spPr/>
    </dgm:pt>
    <dgm:pt modelId="{29F40F79-2382-764F-9376-0DDBC7FF8611}" type="pres">
      <dgm:prSet presAssocID="{A7C3068F-28CB-BE42-809E-9C87B0C4CBD0}" presName="rootComposite" presStyleCnt="0"/>
      <dgm:spPr/>
    </dgm:pt>
    <dgm:pt modelId="{31015A89-A0AA-334F-AEAC-B556ACA4A753}" type="pres">
      <dgm:prSet presAssocID="{A7C3068F-28CB-BE42-809E-9C87B0C4CBD0}" presName="rootText" presStyleLbl="node1" presStyleIdx="0" presStyleCnt="1" custLinFactNeighborX="4323" custLinFactNeighborY="2882"/>
      <dgm:spPr/>
      <dgm:t>
        <a:bodyPr/>
        <a:lstStyle/>
        <a:p>
          <a:endParaRPr lang="en-US"/>
        </a:p>
      </dgm:t>
    </dgm:pt>
    <dgm:pt modelId="{B5A91704-49C0-3441-8592-032467E44766}" type="pres">
      <dgm:prSet presAssocID="{A7C3068F-28CB-BE42-809E-9C87B0C4CBD0}" presName="rootConnector" presStyleLbl="node1" presStyleIdx="0" presStyleCnt="1"/>
      <dgm:spPr/>
      <dgm:t>
        <a:bodyPr/>
        <a:lstStyle/>
        <a:p>
          <a:endParaRPr lang="en-US"/>
        </a:p>
      </dgm:t>
    </dgm:pt>
    <dgm:pt modelId="{A87CD5BF-ABFE-DA4A-AC2F-45044D5B2088}" type="pres">
      <dgm:prSet presAssocID="{A7C3068F-28CB-BE42-809E-9C87B0C4CBD0}" presName="childShape" presStyleCnt="0"/>
      <dgm:spPr/>
    </dgm:pt>
    <dgm:pt modelId="{0D9587D4-2FB0-0640-9E7A-870508BDFA52}" type="pres">
      <dgm:prSet presAssocID="{7BF9536F-4899-0849-82B0-8313C5CED1BF}" presName="Name13" presStyleLbl="parChTrans1D2" presStyleIdx="0" presStyleCnt="2"/>
      <dgm:spPr/>
      <dgm:t>
        <a:bodyPr/>
        <a:lstStyle/>
        <a:p>
          <a:endParaRPr lang="en-US"/>
        </a:p>
      </dgm:t>
    </dgm:pt>
    <dgm:pt modelId="{161DE993-8079-E741-A9B9-0CA7F3A283A6}" type="pres">
      <dgm:prSet presAssocID="{A26DA082-C0A5-0642-B506-2F5971BA8AD4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D41B23-116F-1B4A-833E-2A5F88103BEF}" type="pres">
      <dgm:prSet presAssocID="{ABA5282B-896C-674B-A58D-E9CA8B53EB2F}" presName="Name13" presStyleLbl="parChTrans1D2" presStyleIdx="1" presStyleCnt="2"/>
      <dgm:spPr/>
      <dgm:t>
        <a:bodyPr/>
        <a:lstStyle/>
        <a:p>
          <a:endParaRPr lang="en-US"/>
        </a:p>
      </dgm:t>
    </dgm:pt>
    <dgm:pt modelId="{2E2FFF4B-2E9F-0E4B-8B89-B9B264F01F9F}" type="pres">
      <dgm:prSet presAssocID="{134E15F7-402D-1740-8D2F-4664CBBE418A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41BA1B-C313-BA43-A410-98A9680993EA}" type="presOf" srcId="{134E15F7-402D-1740-8D2F-4664CBBE418A}" destId="{2E2FFF4B-2E9F-0E4B-8B89-B9B264F01F9F}" srcOrd="0" destOrd="0" presId="urn:microsoft.com/office/officeart/2005/8/layout/hierarchy3"/>
    <dgm:cxn modelId="{61763D2C-E8A5-D44B-BD8C-9476557AD49B}" srcId="{346697AF-A4F8-B447-B767-CE0B6D84AEC1}" destId="{A7C3068F-28CB-BE42-809E-9C87B0C4CBD0}" srcOrd="0" destOrd="0" parTransId="{C8D1510D-D7C5-2742-9666-BE51221C20C9}" sibTransId="{0EDADF0E-921A-F24D-AB4E-A1E1091CAB18}"/>
    <dgm:cxn modelId="{A74B1A6B-558A-E243-98D9-C1DAC70D0034}" type="presOf" srcId="{ABA5282B-896C-674B-A58D-E9CA8B53EB2F}" destId="{AAD41B23-116F-1B4A-833E-2A5F88103BEF}" srcOrd="0" destOrd="0" presId="urn:microsoft.com/office/officeart/2005/8/layout/hierarchy3"/>
    <dgm:cxn modelId="{6AF56EE5-38E6-F74B-8ED3-615128DF0B2C}" srcId="{A7C3068F-28CB-BE42-809E-9C87B0C4CBD0}" destId="{134E15F7-402D-1740-8D2F-4664CBBE418A}" srcOrd="1" destOrd="0" parTransId="{ABA5282B-896C-674B-A58D-E9CA8B53EB2F}" sibTransId="{B729175F-CC0F-DD44-8F68-BF8FDEA79A8C}"/>
    <dgm:cxn modelId="{AEF6052C-C53E-4F40-B5D5-89D5295ED166}" type="presOf" srcId="{7BF9536F-4899-0849-82B0-8313C5CED1BF}" destId="{0D9587D4-2FB0-0640-9E7A-870508BDFA52}" srcOrd="0" destOrd="0" presId="urn:microsoft.com/office/officeart/2005/8/layout/hierarchy3"/>
    <dgm:cxn modelId="{4CD2CB0F-173E-3C41-BC7D-41A2867F1E23}" type="presOf" srcId="{A7C3068F-28CB-BE42-809E-9C87B0C4CBD0}" destId="{B5A91704-49C0-3441-8592-032467E44766}" srcOrd="1" destOrd="0" presId="urn:microsoft.com/office/officeart/2005/8/layout/hierarchy3"/>
    <dgm:cxn modelId="{4BB03C78-DB34-A048-87CF-70C3F17D0949}" type="presOf" srcId="{346697AF-A4F8-B447-B767-CE0B6D84AEC1}" destId="{2972D3FA-534C-5F44-B9AF-8F3F4B968414}" srcOrd="0" destOrd="0" presId="urn:microsoft.com/office/officeart/2005/8/layout/hierarchy3"/>
    <dgm:cxn modelId="{D2D822B9-351A-C044-9C52-430E5F4CD4ED}" srcId="{A7C3068F-28CB-BE42-809E-9C87B0C4CBD0}" destId="{A26DA082-C0A5-0642-B506-2F5971BA8AD4}" srcOrd="0" destOrd="0" parTransId="{7BF9536F-4899-0849-82B0-8313C5CED1BF}" sibTransId="{322BDBF9-0D84-E247-A930-63E92651BFA2}"/>
    <dgm:cxn modelId="{D34DADD9-1F91-6844-834A-121198A6C0B2}" type="presOf" srcId="{A7C3068F-28CB-BE42-809E-9C87B0C4CBD0}" destId="{31015A89-A0AA-334F-AEAC-B556ACA4A753}" srcOrd="0" destOrd="0" presId="urn:microsoft.com/office/officeart/2005/8/layout/hierarchy3"/>
    <dgm:cxn modelId="{DB42BC0C-F6D7-6F46-A296-589CC5BB31AD}" type="presOf" srcId="{A26DA082-C0A5-0642-B506-2F5971BA8AD4}" destId="{161DE993-8079-E741-A9B9-0CA7F3A283A6}" srcOrd="0" destOrd="0" presId="urn:microsoft.com/office/officeart/2005/8/layout/hierarchy3"/>
    <dgm:cxn modelId="{8E6E2862-08C1-E449-A4E5-15B4CB3CCD6F}" type="presParOf" srcId="{2972D3FA-534C-5F44-B9AF-8F3F4B968414}" destId="{A6FA4FB6-FED8-3342-8687-A109AF2131F6}" srcOrd="0" destOrd="0" presId="urn:microsoft.com/office/officeart/2005/8/layout/hierarchy3"/>
    <dgm:cxn modelId="{FD61DA66-D193-5B4B-B426-9AF4030C2CE4}" type="presParOf" srcId="{A6FA4FB6-FED8-3342-8687-A109AF2131F6}" destId="{29F40F79-2382-764F-9376-0DDBC7FF8611}" srcOrd="0" destOrd="0" presId="urn:microsoft.com/office/officeart/2005/8/layout/hierarchy3"/>
    <dgm:cxn modelId="{E69ABE4A-AB12-7340-9C1D-52E718370998}" type="presParOf" srcId="{29F40F79-2382-764F-9376-0DDBC7FF8611}" destId="{31015A89-A0AA-334F-AEAC-B556ACA4A753}" srcOrd="0" destOrd="0" presId="urn:microsoft.com/office/officeart/2005/8/layout/hierarchy3"/>
    <dgm:cxn modelId="{32F750E8-F868-0141-8494-028F2D4A720F}" type="presParOf" srcId="{29F40F79-2382-764F-9376-0DDBC7FF8611}" destId="{B5A91704-49C0-3441-8592-032467E44766}" srcOrd="1" destOrd="0" presId="urn:microsoft.com/office/officeart/2005/8/layout/hierarchy3"/>
    <dgm:cxn modelId="{CD5480FF-A472-3346-B19F-C769B234F952}" type="presParOf" srcId="{A6FA4FB6-FED8-3342-8687-A109AF2131F6}" destId="{A87CD5BF-ABFE-DA4A-AC2F-45044D5B2088}" srcOrd="1" destOrd="0" presId="urn:microsoft.com/office/officeart/2005/8/layout/hierarchy3"/>
    <dgm:cxn modelId="{809BF175-D797-A44C-856D-05EE3C3BE25D}" type="presParOf" srcId="{A87CD5BF-ABFE-DA4A-AC2F-45044D5B2088}" destId="{0D9587D4-2FB0-0640-9E7A-870508BDFA52}" srcOrd="0" destOrd="0" presId="urn:microsoft.com/office/officeart/2005/8/layout/hierarchy3"/>
    <dgm:cxn modelId="{8881B093-2FBC-3744-A671-51D8B3C9B175}" type="presParOf" srcId="{A87CD5BF-ABFE-DA4A-AC2F-45044D5B2088}" destId="{161DE993-8079-E741-A9B9-0CA7F3A283A6}" srcOrd="1" destOrd="0" presId="urn:microsoft.com/office/officeart/2005/8/layout/hierarchy3"/>
    <dgm:cxn modelId="{7B7B346A-C676-9244-A260-7E26700BA812}" type="presParOf" srcId="{A87CD5BF-ABFE-DA4A-AC2F-45044D5B2088}" destId="{AAD41B23-116F-1B4A-833E-2A5F88103BEF}" srcOrd="2" destOrd="0" presId="urn:microsoft.com/office/officeart/2005/8/layout/hierarchy3"/>
    <dgm:cxn modelId="{A6D8302B-C516-044D-8352-D990979D2982}" type="presParOf" srcId="{A87CD5BF-ABFE-DA4A-AC2F-45044D5B2088}" destId="{2E2FFF4B-2E9F-0E4B-8B89-B9B264F01F9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90BB93-4179-ED40-BA9D-CE2EF903B738}">
      <dsp:nvSpPr>
        <dsp:cNvPr id="0" name=""/>
        <dsp:cNvSpPr/>
      </dsp:nvSpPr>
      <dsp:spPr>
        <a:xfrm>
          <a:off x="3132454" y="433"/>
          <a:ext cx="4698682" cy="169115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 smtClean="0"/>
            <a:t>Izlaganja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nastavnika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na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temelju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recentnije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znanstvene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i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stručne</a:t>
          </a:r>
          <a:r>
            <a:rPr lang="en-US" sz="1500" kern="1200" dirty="0" smtClean="0"/>
            <a:t> literature.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 smtClean="0"/>
            <a:t>Prezntiranje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praktičnih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primjera</a:t>
          </a:r>
          <a:r>
            <a:rPr lang="en-US" sz="1500" kern="1200" dirty="0" smtClean="0"/>
            <a:t>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500" kern="1200" dirty="0"/>
        </a:p>
      </dsp:txBody>
      <dsp:txXfrm>
        <a:off x="3132454" y="211828"/>
        <a:ext cx="4064499" cy="1268367"/>
      </dsp:txXfrm>
    </dsp:sp>
    <dsp:sp modelId="{D9DB3036-9FA5-C74E-B64D-2951684E2AE8}">
      <dsp:nvSpPr>
        <dsp:cNvPr id="0" name=""/>
        <dsp:cNvSpPr/>
      </dsp:nvSpPr>
      <dsp:spPr>
        <a:xfrm>
          <a:off x="0" y="433"/>
          <a:ext cx="3132454" cy="16911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TEORIJSKI</a:t>
          </a:r>
          <a:endParaRPr lang="en-US" sz="4000" kern="1200" dirty="0"/>
        </a:p>
      </dsp:txBody>
      <dsp:txXfrm>
        <a:off x="82555" y="82988"/>
        <a:ext cx="2967344" cy="1526046"/>
      </dsp:txXfrm>
    </dsp:sp>
    <dsp:sp modelId="{695375CD-A565-5343-8789-046D0DC673EA}">
      <dsp:nvSpPr>
        <dsp:cNvPr id="0" name=""/>
        <dsp:cNvSpPr/>
      </dsp:nvSpPr>
      <dsp:spPr>
        <a:xfrm>
          <a:off x="3132454" y="1860705"/>
          <a:ext cx="4698682" cy="169115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 smtClean="0"/>
            <a:t>Iščitavanje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relevantne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znanstvene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i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stručne</a:t>
          </a:r>
          <a:r>
            <a:rPr lang="en-US" sz="1500" kern="1200" dirty="0" smtClean="0"/>
            <a:t> literature.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 smtClean="0"/>
            <a:t>Prezentiranje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primjera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aktivne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strategije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učnja</a:t>
          </a:r>
          <a:r>
            <a:rPr lang="en-US" sz="1500" kern="1200" dirty="0" smtClean="0"/>
            <a:t>.</a:t>
          </a:r>
          <a:endParaRPr lang="en-US" sz="1500" kern="1200" dirty="0"/>
        </a:p>
      </dsp:txBody>
      <dsp:txXfrm>
        <a:off x="3132454" y="2072100"/>
        <a:ext cx="4064499" cy="1268367"/>
      </dsp:txXfrm>
    </dsp:sp>
    <dsp:sp modelId="{C7073B30-1189-2B41-978A-B3A7A0736102}">
      <dsp:nvSpPr>
        <dsp:cNvPr id="0" name=""/>
        <dsp:cNvSpPr/>
      </dsp:nvSpPr>
      <dsp:spPr>
        <a:xfrm>
          <a:off x="0" y="1860705"/>
          <a:ext cx="3132454" cy="16911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PRAKTIČNI</a:t>
          </a:r>
          <a:endParaRPr lang="en-US" sz="4000" kern="1200" dirty="0"/>
        </a:p>
      </dsp:txBody>
      <dsp:txXfrm>
        <a:off x="82555" y="1943260"/>
        <a:ext cx="2967344" cy="15260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86E46B-AE37-1345-93B5-1644088DD23E}">
      <dsp:nvSpPr>
        <dsp:cNvPr id="0" name=""/>
        <dsp:cNvSpPr/>
      </dsp:nvSpPr>
      <dsp:spPr>
        <a:xfrm>
          <a:off x="3087759" y="320956"/>
          <a:ext cx="4320540" cy="4320540"/>
        </a:xfrm>
        <a:prstGeom prst="pie">
          <a:avLst>
            <a:gd name="adj1" fmla="val 16200000"/>
            <a:gd name="adj2" fmla="val 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Sudjelovanje</a:t>
          </a:r>
          <a:r>
            <a:rPr lang="en-US" sz="1600" kern="1200" dirty="0" smtClean="0"/>
            <a:t> u </a:t>
          </a:r>
          <a:r>
            <a:rPr lang="en-US" sz="1600" kern="1200" dirty="0" err="1" smtClean="0"/>
            <a:t>diskusijama</a:t>
          </a:r>
          <a:endParaRPr lang="en-US" sz="1600" kern="1200" dirty="0"/>
        </a:p>
      </dsp:txBody>
      <dsp:txXfrm>
        <a:off x="5381245" y="1216439"/>
        <a:ext cx="1594485" cy="1183005"/>
      </dsp:txXfrm>
    </dsp:sp>
    <dsp:sp modelId="{50FAE085-11EA-2845-A5A1-80EAFA7ED2B1}">
      <dsp:nvSpPr>
        <dsp:cNvPr id="0" name=""/>
        <dsp:cNvSpPr/>
      </dsp:nvSpPr>
      <dsp:spPr>
        <a:xfrm>
          <a:off x="3087759" y="466003"/>
          <a:ext cx="4320540" cy="4320540"/>
        </a:xfrm>
        <a:prstGeom prst="pie">
          <a:avLst>
            <a:gd name="adj1" fmla="val 0"/>
            <a:gd name="adj2" fmla="val 54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Prezentacija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jedne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strategije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aktivnog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učenja</a:t>
          </a:r>
          <a:endParaRPr lang="en-US" sz="1600" kern="1200" dirty="0"/>
        </a:p>
      </dsp:txBody>
      <dsp:txXfrm>
        <a:off x="5381245" y="2708055"/>
        <a:ext cx="1594485" cy="1183005"/>
      </dsp:txXfrm>
    </dsp:sp>
    <dsp:sp modelId="{646F6D09-2615-814E-A4C9-909C4630E7AA}">
      <dsp:nvSpPr>
        <dsp:cNvPr id="0" name=""/>
        <dsp:cNvSpPr/>
      </dsp:nvSpPr>
      <dsp:spPr>
        <a:xfrm>
          <a:off x="2942712" y="466003"/>
          <a:ext cx="4320540" cy="4320540"/>
        </a:xfrm>
        <a:prstGeom prst="pie">
          <a:avLst>
            <a:gd name="adj1" fmla="val 5400000"/>
            <a:gd name="adj2" fmla="val 108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Polaganje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pismenog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ispita</a:t>
          </a:r>
          <a:endParaRPr lang="en-US" sz="1600" kern="1200" dirty="0"/>
        </a:p>
      </dsp:txBody>
      <dsp:txXfrm>
        <a:off x="3375280" y="2708055"/>
        <a:ext cx="1594485" cy="1183005"/>
      </dsp:txXfrm>
    </dsp:sp>
    <dsp:sp modelId="{ADBA9C45-D6F1-9E41-9491-7097B633C09A}">
      <dsp:nvSpPr>
        <dsp:cNvPr id="0" name=""/>
        <dsp:cNvSpPr/>
      </dsp:nvSpPr>
      <dsp:spPr>
        <a:xfrm>
          <a:off x="2942712" y="320956"/>
          <a:ext cx="4320540" cy="4320540"/>
        </a:xfrm>
        <a:prstGeom prst="pie">
          <a:avLst>
            <a:gd name="adj1" fmla="val 108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Redoviti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dolazak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na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nastavu</a:t>
          </a:r>
          <a:endParaRPr lang="en-US" sz="1600" kern="1200" dirty="0"/>
        </a:p>
      </dsp:txBody>
      <dsp:txXfrm>
        <a:off x="3375280" y="1216439"/>
        <a:ext cx="1594485" cy="1183005"/>
      </dsp:txXfrm>
    </dsp:sp>
    <dsp:sp modelId="{0E130711-8C2D-4343-B498-F6F26FA27AF3}">
      <dsp:nvSpPr>
        <dsp:cNvPr id="0" name=""/>
        <dsp:cNvSpPr/>
      </dsp:nvSpPr>
      <dsp:spPr>
        <a:xfrm>
          <a:off x="2820297" y="53494"/>
          <a:ext cx="4855464" cy="4855464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E00647-97EF-C54A-AA9A-D0174A2E3485}">
      <dsp:nvSpPr>
        <dsp:cNvPr id="0" name=""/>
        <dsp:cNvSpPr/>
      </dsp:nvSpPr>
      <dsp:spPr>
        <a:xfrm>
          <a:off x="2820297" y="198541"/>
          <a:ext cx="4855464" cy="4855464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0A3339-3286-5547-A2B1-05B6B7D8CA08}">
      <dsp:nvSpPr>
        <dsp:cNvPr id="0" name=""/>
        <dsp:cNvSpPr/>
      </dsp:nvSpPr>
      <dsp:spPr>
        <a:xfrm>
          <a:off x="2675250" y="198541"/>
          <a:ext cx="4855464" cy="4855464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D0FECB-B098-4E48-8D10-C332359011A3}">
      <dsp:nvSpPr>
        <dsp:cNvPr id="0" name=""/>
        <dsp:cNvSpPr/>
      </dsp:nvSpPr>
      <dsp:spPr>
        <a:xfrm>
          <a:off x="2675250" y="53494"/>
          <a:ext cx="4855464" cy="4855464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015A89-A0AA-334F-AEAC-B556ACA4A753}">
      <dsp:nvSpPr>
        <dsp:cNvPr id="0" name=""/>
        <dsp:cNvSpPr/>
      </dsp:nvSpPr>
      <dsp:spPr>
        <a:xfrm>
          <a:off x="2423172" y="29304"/>
          <a:ext cx="1983088" cy="9915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KONAČNA OCJENA </a:t>
          </a:r>
          <a:endParaRPr lang="en-US" sz="2700" kern="1200" dirty="0"/>
        </a:p>
      </dsp:txBody>
      <dsp:txXfrm>
        <a:off x="2452213" y="58345"/>
        <a:ext cx="1925006" cy="933462"/>
      </dsp:txXfrm>
    </dsp:sp>
    <dsp:sp modelId="{0D9587D4-2FB0-0640-9E7A-870508BDFA52}">
      <dsp:nvSpPr>
        <dsp:cNvPr id="0" name=""/>
        <dsp:cNvSpPr/>
      </dsp:nvSpPr>
      <dsp:spPr>
        <a:xfrm>
          <a:off x="2621481" y="1020849"/>
          <a:ext cx="112579" cy="715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081"/>
              </a:lnTo>
              <a:lnTo>
                <a:pt x="112579" y="715081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1DE993-8079-E741-A9B9-0CA7F3A283A6}">
      <dsp:nvSpPr>
        <dsp:cNvPr id="0" name=""/>
        <dsp:cNvSpPr/>
      </dsp:nvSpPr>
      <dsp:spPr>
        <a:xfrm>
          <a:off x="2734061" y="1240158"/>
          <a:ext cx="1586470" cy="9915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20% </a:t>
          </a:r>
          <a:r>
            <a:rPr lang="en-US" sz="1300" kern="1200" dirty="0" err="1" smtClean="0"/>
            <a:t>Izlaganje</a:t>
          </a:r>
          <a:r>
            <a:rPr lang="en-US" sz="1300" kern="1200" dirty="0" smtClean="0"/>
            <a:t>/</a:t>
          </a:r>
          <a:r>
            <a:rPr lang="en-US" sz="1300" kern="1200" dirty="0" err="1" smtClean="0"/>
            <a:t>Praktični</a:t>
          </a:r>
          <a:r>
            <a:rPr lang="en-US" sz="1300" kern="1200" dirty="0" smtClean="0"/>
            <a:t> rad</a:t>
          </a:r>
          <a:endParaRPr lang="en-US" sz="1300" kern="1200" dirty="0"/>
        </a:p>
      </dsp:txBody>
      <dsp:txXfrm>
        <a:off x="2763102" y="1269199"/>
        <a:ext cx="1528388" cy="933462"/>
      </dsp:txXfrm>
    </dsp:sp>
    <dsp:sp modelId="{AAD41B23-116F-1B4A-833E-2A5F88103BEF}">
      <dsp:nvSpPr>
        <dsp:cNvPr id="0" name=""/>
        <dsp:cNvSpPr/>
      </dsp:nvSpPr>
      <dsp:spPr>
        <a:xfrm>
          <a:off x="2621481" y="1020849"/>
          <a:ext cx="112579" cy="1954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4512"/>
              </a:lnTo>
              <a:lnTo>
                <a:pt x="112579" y="1954512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2FFF4B-2E9F-0E4B-8B89-B9B264F01F9F}">
      <dsp:nvSpPr>
        <dsp:cNvPr id="0" name=""/>
        <dsp:cNvSpPr/>
      </dsp:nvSpPr>
      <dsp:spPr>
        <a:xfrm>
          <a:off x="2734061" y="2479589"/>
          <a:ext cx="1586470" cy="9915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80% </a:t>
          </a:r>
          <a:r>
            <a:rPr lang="en-US" sz="1300" kern="1200" dirty="0" err="1" smtClean="0"/>
            <a:t>Pismeni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ispit</a:t>
          </a:r>
          <a:endParaRPr lang="en-US" sz="1300" kern="1200" dirty="0"/>
        </a:p>
      </dsp:txBody>
      <dsp:txXfrm>
        <a:off x="2763102" y="2508630"/>
        <a:ext cx="1528388" cy="933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134488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STRATEGIJE ZA AKTIVNO UČENJE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Odsjek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odgojno-obrazovne</a:t>
            </a:r>
            <a:r>
              <a:rPr lang="en-US" dirty="0" smtClean="0"/>
              <a:t> </a:t>
            </a:r>
            <a:r>
              <a:rPr lang="en-US" dirty="0" err="1" smtClean="0"/>
              <a:t>znanosti</a:t>
            </a:r>
            <a:endParaRPr lang="en-US" dirty="0" smtClean="0"/>
          </a:p>
          <a:p>
            <a:r>
              <a:rPr lang="en-US" dirty="0" err="1" smtClean="0"/>
              <a:t>Izborni</a:t>
            </a:r>
            <a:r>
              <a:rPr lang="en-US" dirty="0" smtClean="0"/>
              <a:t> </a:t>
            </a:r>
            <a:r>
              <a:rPr lang="en-US" dirty="0" err="1" smtClean="0"/>
              <a:t>kolegij</a:t>
            </a:r>
            <a:endParaRPr lang="en-US" dirty="0" smtClean="0"/>
          </a:p>
          <a:p>
            <a:r>
              <a:rPr lang="hr-HR" dirty="0" smtClean="0"/>
              <a:t>Izv. </a:t>
            </a:r>
            <a:r>
              <a:rPr lang="hr-HR" dirty="0" err="1" smtClean="0"/>
              <a:t>prof</a:t>
            </a:r>
            <a:r>
              <a:rPr lang="en-US" dirty="0" smtClean="0"/>
              <a:t>.dr.sc</a:t>
            </a:r>
            <a:r>
              <a:rPr lang="en-US" dirty="0" smtClean="0"/>
              <a:t>. Rona Bušljeta </a:t>
            </a:r>
            <a:r>
              <a:rPr lang="en-US" dirty="0" err="1" smtClean="0"/>
              <a:t>Kardum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5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CILJ I ISHODI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85900"/>
            <a:ext cx="8915400" cy="4425322"/>
          </a:xfrm>
        </p:spPr>
        <p:txBody>
          <a:bodyPr>
            <a:normAutofit fontScale="92500"/>
          </a:bodyPr>
          <a:lstStyle/>
          <a:p>
            <a:r>
              <a:rPr lang="hr-HR" dirty="0"/>
              <a:t>razumijevanje i kritičko promišljanje odgojno-obrazovnih strategija koje vode osmišljavanju, planiranju i kreiranju nastavnog procesa u skladu sa znanstvenim spoznajama suvremenog odgojno-obrazovnog </a:t>
            </a:r>
            <a:r>
              <a:rPr lang="hr-HR"/>
              <a:t>procesa</a:t>
            </a:r>
            <a:r>
              <a:rPr lang="hr-HR" smtClean="0"/>
              <a:t>.</a:t>
            </a:r>
          </a:p>
          <a:p>
            <a:endParaRPr lang="en-US" dirty="0"/>
          </a:p>
          <a:p>
            <a:pPr lvl="0"/>
            <a:r>
              <a:rPr lang="hr-HR" dirty="0" smtClean="0"/>
              <a:t>Definirati </a:t>
            </a:r>
            <a:r>
              <a:rPr lang="hr-HR" dirty="0"/>
              <a:t>temeljne pojmove (</a:t>
            </a:r>
            <a:r>
              <a:rPr lang="hr-HR" dirty="0" err="1"/>
              <a:t>kognitivistički</a:t>
            </a:r>
            <a:r>
              <a:rPr lang="hr-HR" dirty="0"/>
              <a:t> pristupi učenju, aktivno učenje, nastava usmjerena na učenika, nastavne strategije…).</a:t>
            </a:r>
            <a:endParaRPr lang="en-US" dirty="0"/>
          </a:p>
          <a:p>
            <a:pPr lvl="0"/>
            <a:r>
              <a:rPr lang="hr-HR" dirty="0"/>
              <a:t>Razlikovati teorije koje objašnjavanju proces učenja.</a:t>
            </a:r>
            <a:endParaRPr lang="en-US" dirty="0"/>
          </a:p>
          <a:p>
            <a:pPr lvl="0"/>
            <a:r>
              <a:rPr lang="hr-HR" dirty="0"/>
              <a:t>Izdvojiti nastavne strategije koje vode aktivnom učenju odnosno aktivnoj konstrukciji znanja kod učenika.</a:t>
            </a:r>
            <a:endParaRPr lang="en-US" dirty="0"/>
          </a:p>
          <a:p>
            <a:pPr lvl="0"/>
            <a:r>
              <a:rPr lang="hr-HR" dirty="0"/>
              <a:t>Procijeniti prednosti i nedostatke pojedinih nastavih strategija za aktivno učenje.</a:t>
            </a:r>
            <a:endParaRPr lang="en-US" dirty="0"/>
          </a:p>
          <a:p>
            <a:pPr lvl="0"/>
            <a:r>
              <a:rPr lang="hr-HR" dirty="0"/>
              <a:t>Definirati ciljeve i ishode učenja s obzirom na proces aktivnog učenja.</a:t>
            </a:r>
            <a:endParaRPr lang="en-US" dirty="0"/>
          </a:p>
          <a:p>
            <a:pPr lvl="0"/>
            <a:r>
              <a:rPr lang="hr-HR" dirty="0" smtClean="0"/>
              <a:t>Analizirati </a:t>
            </a:r>
            <a:r>
              <a:rPr lang="hr-HR" dirty="0"/>
              <a:t>različite načine poučavanja koji vode aktivnom konstruiranju znanja učenika</a:t>
            </a:r>
            <a:r>
              <a:rPr lang="hr-HR" dirty="0" smtClean="0"/>
              <a:t>.</a:t>
            </a:r>
            <a:r>
              <a:rPr lang="hr-HR" dirty="0"/>
              <a:t> 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050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ORGANIZACIJA KOLEGIJA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8615291"/>
              </p:ext>
            </p:extLst>
          </p:nvPr>
        </p:nvGraphicFramePr>
        <p:xfrm>
          <a:off x="2328862" y="2586038"/>
          <a:ext cx="7831137" cy="3552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3601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OBVEZE STUDENATA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684509"/>
              </p:ext>
            </p:extLst>
          </p:nvPr>
        </p:nvGraphicFramePr>
        <p:xfrm>
          <a:off x="1271588" y="1485900"/>
          <a:ext cx="10387012" cy="514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5566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IZLAGANJA/ PRAKTIČNI RAD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Provesti</a:t>
            </a:r>
            <a:r>
              <a:rPr lang="en-US" dirty="0" smtClean="0"/>
              <a:t> </a:t>
            </a:r>
            <a:r>
              <a:rPr lang="en-US" dirty="0" err="1" smtClean="0"/>
              <a:t>jednu</a:t>
            </a:r>
            <a:r>
              <a:rPr lang="en-US" dirty="0" smtClean="0"/>
              <a:t> </a:t>
            </a:r>
            <a:r>
              <a:rPr lang="en-US" dirty="0" err="1" smtClean="0"/>
              <a:t>strategiju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aktivno</a:t>
            </a:r>
            <a:r>
              <a:rPr lang="en-US" dirty="0" smtClean="0"/>
              <a:t> </a:t>
            </a:r>
            <a:r>
              <a:rPr lang="en-US" dirty="0" err="1" smtClean="0"/>
              <a:t>učenje</a:t>
            </a:r>
            <a:r>
              <a:rPr lang="en-US" dirty="0" smtClean="0"/>
              <a:t>;</a:t>
            </a:r>
          </a:p>
          <a:p>
            <a:r>
              <a:rPr lang="en-US" dirty="0" smtClean="0"/>
              <a:t>Rad u </a:t>
            </a:r>
            <a:r>
              <a:rPr lang="en-US" dirty="0" err="1" smtClean="0"/>
              <a:t>paru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manjoj</a:t>
            </a:r>
            <a:r>
              <a:rPr lang="en-US" dirty="0" smtClean="0"/>
              <a:t> </a:t>
            </a:r>
            <a:r>
              <a:rPr lang="en-US" dirty="0" err="1" smtClean="0"/>
              <a:t>grupi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Međusobno</a:t>
            </a:r>
            <a:r>
              <a:rPr lang="en-US" dirty="0" smtClean="0"/>
              <a:t> </a:t>
            </a:r>
            <a:r>
              <a:rPr lang="en-US" dirty="0" err="1" smtClean="0"/>
              <a:t>ocjenjivanje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Odabrana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datum</a:t>
            </a:r>
            <a:r>
              <a:rPr lang="en-US" b="1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089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ISPIT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Pismeni</a:t>
            </a:r>
            <a:r>
              <a:rPr lang="en-US" dirty="0" smtClean="0"/>
              <a:t> </a:t>
            </a:r>
            <a:r>
              <a:rPr lang="en-US" dirty="0" err="1" smtClean="0"/>
              <a:t>ispit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temelju</a:t>
            </a:r>
            <a:r>
              <a:rPr lang="en-US" dirty="0" smtClean="0"/>
              <a:t> </a:t>
            </a:r>
            <a:r>
              <a:rPr lang="en-US" dirty="0" err="1" smtClean="0"/>
              <a:t>obvezne</a:t>
            </a:r>
            <a:r>
              <a:rPr lang="en-US" dirty="0" smtClean="0"/>
              <a:t> literature</a:t>
            </a:r>
          </a:p>
          <a:p>
            <a:r>
              <a:rPr lang="en-US" dirty="0" smtClean="0"/>
              <a:t>10 </a:t>
            </a:r>
            <a:r>
              <a:rPr lang="en-US" dirty="0" err="1" smtClean="0"/>
              <a:t>pitanja</a:t>
            </a:r>
            <a:endParaRPr 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90706062"/>
              </p:ext>
            </p:extLst>
          </p:nvPr>
        </p:nvGraphicFramePr>
        <p:xfrm>
          <a:off x="2357437" y="3186113"/>
          <a:ext cx="6657976" cy="3471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6664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0712740"/>
              </p:ext>
            </p:extLst>
          </p:nvPr>
        </p:nvGraphicFramePr>
        <p:xfrm>
          <a:off x="2351314" y="1365663"/>
          <a:ext cx="9048997" cy="39921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048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85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Jensen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Eric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(2003</a:t>
                      </a: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), 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Super-nastava – nastavne strategije za kvalitetnu školu i uspješno učenje. Zagreb : </a:t>
                      </a:r>
                      <a:r>
                        <a:rPr lang="hr-HR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Educa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3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Marzano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. R.J.;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Pickering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D.J.; Pollock, J.E. (2006), Nastavne strategije: Kako primijeniti devet najuspješnijih nastavnih  strategija. Zagreb :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Educa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1098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8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Matijević, Milan;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Radovanović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Diana (2011), Nastava usmjerena na učenika. Zagreb: Školske novine (str. 121. – 184.)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5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Mattes,Wolfgang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(</a:t>
                      </a: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2007</a:t>
                      </a:r>
                      <a:r>
                        <a:rPr lang="hr-HR" sz="140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), 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Nastavne metode-75 kompaktnih pogleda za nastavnike i učenike. Zagreb : Naklada Ljevak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08841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</TotalTime>
  <Words>312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Wisp</vt:lpstr>
      <vt:lpstr>STRATEGIJE ZA AKTIVNO UČENJE</vt:lpstr>
      <vt:lpstr>CILJ I ISHODI</vt:lpstr>
      <vt:lpstr>ORGANIZACIJA KOLEGIJA</vt:lpstr>
      <vt:lpstr>OBVEZE STUDENATA</vt:lpstr>
      <vt:lpstr>IZLAGANJA/ PRAKTIČNI RAD</vt:lpstr>
      <vt:lpstr>ISPIT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STRATEGIJE ZA AKTIVNO UČENJE</dc:title>
  <dc:creator>Rona Bušljeta</dc:creator>
  <cp:lastModifiedBy>Rona Bušljeta</cp:lastModifiedBy>
  <cp:revision>12</cp:revision>
  <dcterms:created xsi:type="dcterms:W3CDTF">2019-10-02T11:30:50Z</dcterms:created>
  <dcterms:modified xsi:type="dcterms:W3CDTF">2023-10-09T10:59:49Z</dcterms:modified>
</cp:coreProperties>
</file>