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3" r:id="rId5"/>
    <p:sldId id="274" r:id="rId6"/>
    <p:sldId id="267" r:id="rId7"/>
    <p:sldId id="272" r:id="rId8"/>
    <p:sldId id="269" r:id="rId9"/>
    <p:sldId id="27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42"/>
    <p:restoredTop sz="94648"/>
  </p:normalViewPr>
  <p:slideViewPr>
    <p:cSldViewPr snapToGrid="0" snapToObjects="1">
      <p:cViewPr varScale="1">
        <p:scale>
          <a:sx n="83" d="100"/>
          <a:sy n="83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C42615-CF2B-154E-920E-CFC9D5BE10F5}" type="doc">
      <dgm:prSet loTypeId="urn:microsoft.com/office/officeart/2009/3/layout/StepUpProcess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9DFBF07-E2BD-E048-9DD0-741FB1E3543D}">
      <dgm:prSet phldrT="[Text]"/>
      <dgm:spPr/>
      <dgm:t>
        <a:bodyPr/>
        <a:lstStyle/>
        <a:p>
          <a:r>
            <a:rPr lang="en-US" dirty="0" smtClean="0"/>
            <a:t>VREDNOVANJE ZA UČENJE</a:t>
          </a:r>
          <a:endParaRPr lang="en-US" dirty="0"/>
        </a:p>
      </dgm:t>
    </dgm:pt>
    <dgm:pt modelId="{4E43B489-3B6D-3F48-BF2D-E630FD2440BD}" type="parTrans" cxnId="{FE27C4E0-24D7-904B-802C-5A3CA439AA9C}">
      <dgm:prSet/>
      <dgm:spPr/>
      <dgm:t>
        <a:bodyPr/>
        <a:lstStyle/>
        <a:p>
          <a:endParaRPr lang="en-US"/>
        </a:p>
      </dgm:t>
    </dgm:pt>
    <dgm:pt modelId="{EAC3EA21-6EE0-BE41-8D91-793B024B5D86}" type="sibTrans" cxnId="{FE27C4E0-24D7-904B-802C-5A3CA439AA9C}">
      <dgm:prSet/>
      <dgm:spPr/>
      <dgm:t>
        <a:bodyPr/>
        <a:lstStyle/>
        <a:p>
          <a:endParaRPr lang="en-US"/>
        </a:p>
      </dgm:t>
    </dgm:pt>
    <dgm:pt modelId="{DF4252D9-A7B5-9C49-A5DF-2F0CEA6E0CC9}">
      <dgm:prSet phldrT="[Text]"/>
      <dgm:spPr/>
      <dgm:t>
        <a:bodyPr/>
        <a:lstStyle/>
        <a:p>
          <a:r>
            <a:rPr lang="en-US" dirty="0" smtClean="0"/>
            <a:t>VREDNOVANJE KAO UČENJE</a:t>
          </a:r>
          <a:endParaRPr lang="en-US" dirty="0"/>
        </a:p>
      </dgm:t>
    </dgm:pt>
    <dgm:pt modelId="{563798FB-B5CF-5745-A136-1F13FD37DA96}" type="parTrans" cxnId="{D4F316A1-A119-C741-B7D9-DF88A9E3ACE7}">
      <dgm:prSet/>
      <dgm:spPr/>
      <dgm:t>
        <a:bodyPr/>
        <a:lstStyle/>
        <a:p>
          <a:endParaRPr lang="en-US"/>
        </a:p>
      </dgm:t>
    </dgm:pt>
    <dgm:pt modelId="{000C1896-4A41-8640-A75B-A3E7CFF113A6}" type="sibTrans" cxnId="{D4F316A1-A119-C741-B7D9-DF88A9E3ACE7}">
      <dgm:prSet/>
      <dgm:spPr/>
      <dgm:t>
        <a:bodyPr/>
        <a:lstStyle/>
        <a:p>
          <a:endParaRPr lang="en-US"/>
        </a:p>
      </dgm:t>
    </dgm:pt>
    <dgm:pt modelId="{C8F22D8F-ECF6-0544-84B9-09F310B5A7BA}">
      <dgm:prSet phldrT="[Text]"/>
      <dgm:spPr/>
      <dgm:t>
        <a:bodyPr/>
        <a:lstStyle/>
        <a:p>
          <a:r>
            <a:rPr lang="en-US" dirty="0" smtClean="0"/>
            <a:t>VREDNOVANJE NAUČENOGA</a:t>
          </a:r>
          <a:endParaRPr lang="en-US" dirty="0"/>
        </a:p>
      </dgm:t>
    </dgm:pt>
    <dgm:pt modelId="{04D94946-0B48-B542-BF2B-369D2115CFE7}" type="parTrans" cxnId="{4D2FD716-3BA2-4D43-B13B-4E09F9C381A0}">
      <dgm:prSet/>
      <dgm:spPr/>
      <dgm:t>
        <a:bodyPr/>
        <a:lstStyle/>
        <a:p>
          <a:endParaRPr lang="en-US"/>
        </a:p>
      </dgm:t>
    </dgm:pt>
    <dgm:pt modelId="{6D2667DF-8F1A-F648-9EE8-BAA3AD774E97}" type="sibTrans" cxnId="{4D2FD716-3BA2-4D43-B13B-4E09F9C381A0}">
      <dgm:prSet/>
      <dgm:spPr/>
      <dgm:t>
        <a:bodyPr/>
        <a:lstStyle/>
        <a:p>
          <a:endParaRPr lang="en-US"/>
        </a:p>
      </dgm:t>
    </dgm:pt>
    <dgm:pt modelId="{3A121C3D-1D41-764C-8422-2C49173870C0}" type="pres">
      <dgm:prSet presAssocID="{7FC42615-CF2B-154E-920E-CFC9D5BE10F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B0A5D99-8CF3-C542-B27A-A225CB45318A}" type="pres">
      <dgm:prSet presAssocID="{19DFBF07-E2BD-E048-9DD0-741FB1E3543D}" presName="composite" presStyleCnt="0"/>
      <dgm:spPr/>
    </dgm:pt>
    <dgm:pt modelId="{9607231D-A74E-604B-A3C5-AED49A130ACC}" type="pres">
      <dgm:prSet presAssocID="{19DFBF07-E2BD-E048-9DD0-741FB1E3543D}" presName="LShape" presStyleLbl="alignNode1" presStyleIdx="0" presStyleCnt="5"/>
      <dgm:spPr/>
    </dgm:pt>
    <dgm:pt modelId="{7094E349-6ADF-B345-8AFF-6B92BF29F79B}" type="pres">
      <dgm:prSet presAssocID="{19DFBF07-E2BD-E048-9DD0-741FB1E3543D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143A72-205B-AE4B-99BE-3DCE7C3E6917}" type="pres">
      <dgm:prSet presAssocID="{19DFBF07-E2BD-E048-9DD0-741FB1E3543D}" presName="Triangle" presStyleLbl="alignNode1" presStyleIdx="1" presStyleCnt="5"/>
      <dgm:spPr/>
    </dgm:pt>
    <dgm:pt modelId="{5DD84257-7B8C-C74B-A351-76BA86E4D15E}" type="pres">
      <dgm:prSet presAssocID="{EAC3EA21-6EE0-BE41-8D91-793B024B5D86}" presName="sibTrans" presStyleCnt="0"/>
      <dgm:spPr/>
    </dgm:pt>
    <dgm:pt modelId="{F7B31BE9-76FC-CD41-9728-0A8C14E30CEB}" type="pres">
      <dgm:prSet presAssocID="{EAC3EA21-6EE0-BE41-8D91-793B024B5D86}" presName="space" presStyleCnt="0"/>
      <dgm:spPr/>
    </dgm:pt>
    <dgm:pt modelId="{CE57D1C8-F95C-2F4B-A059-10E82BE870C7}" type="pres">
      <dgm:prSet presAssocID="{DF4252D9-A7B5-9C49-A5DF-2F0CEA6E0CC9}" presName="composite" presStyleCnt="0"/>
      <dgm:spPr/>
    </dgm:pt>
    <dgm:pt modelId="{DAE6980A-A3B7-AD48-A71C-1F0CDFB9067A}" type="pres">
      <dgm:prSet presAssocID="{DF4252D9-A7B5-9C49-A5DF-2F0CEA6E0CC9}" presName="LShape" presStyleLbl="alignNode1" presStyleIdx="2" presStyleCnt="5"/>
      <dgm:spPr/>
    </dgm:pt>
    <dgm:pt modelId="{556745DF-41C1-8B4D-A5C9-F9A2D9E1EB35}" type="pres">
      <dgm:prSet presAssocID="{DF4252D9-A7B5-9C49-A5DF-2F0CEA6E0CC9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F46925-FDA8-CE4C-9E74-082D63412B0C}" type="pres">
      <dgm:prSet presAssocID="{DF4252D9-A7B5-9C49-A5DF-2F0CEA6E0CC9}" presName="Triangle" presStyleLbl="alignNode1" presStyleIdx="3" presStyleCnt="5"/>
      <dgm:spPr/>
    </dgm:pt>
    <dgm:pt modelId="{9408CC5F-417C-6C49-9E80-F1083C2B22AA}" type="pres">
      <dgm:prSet presAssocID="{000C1896-4A41-8640-A75B-A3E7CFF113A6}" presName="sibTrans" presStyleCnt="0"/>
      <dgm:spPr/>
    </dgm:pt>
    <dgm:pt modelId="{57389544-E90E-0E43-A66A-5CEE5CF9AAE0}" type="pres">
      <dgm:prSet presAssocID="{000C1896-4A41-8640-A75B-A3E7CFF113A6}" presName="space" presStyleCnt="0"/>
      <dgm:spPr/>
    </dgm:pt>
    <dgm:pt modelId="{A0288CF0-C06D-0644-AD90-BEB0B738B1B4}" type="pres">
      <dgm:prSet presAssocID="{C8F22D8F-ECF6-0544-84B9-09F310B5A7BA}" presName="composite" presStyleCnt="0"/>
      <dgm:spPr/>
    </dgm:pt>
    <dgm:pt modelId="{264CF103-5FC1-0544-B8A4-DC7B98FFD17B}" type="pres">
      <dgm:prSet presAssocID="{C8F22D8F-ECF6-0544-84B9-09F310B5A7BA}" presName="LShape" presStyleLbl="alignNode1" presStyleIdx="4" presStyleCnt="5"/>
      <dgm:spPr/>
    </dgm:pt>
    <dgm:pt modelId="{EFC51306-659F-F64A-881E-57BB596F84E6}" type="pres">
      <dgm:prSet presAssocID="{C8F22D8F-ECF6-0544-84B9-09F310B5A7BA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40CFE67-7B6B-B042-B391-E48C2377073C}" type="presOf" srcId="{DF4252D9-A7B5-9C49-A5DF-2F0CEA6E0CC9}" destId="{556745DF-41C1-8B4D-A5C9-F9A2D9E1EB35}" srcOrd="0" destOrd="0" presId="urn:microsoft.com/office/officeart/2009/3/layout/StepUpProcess"/>
    <dgm:cxn modelId="{FE27C4E0-24D7-904B-802C-5A3CA439AA9C}" srcId="{7FC42615-CF2B-154E-920E-CFC9D5BE10F5}" destId="{19DFBF07-E2BD-E048-9DD0-741FB1E3543D}" srcOrd="0" destOrd="0" parTransId="{4E43B489-3B6D-3F48-BF2D-E630FD2440BD}" sibTransId="{EAC3EA21-6EE0-BE41-8D91-793B024B5D86}"/>
    <dgm:cxn modelId="{1E05FD69-CDC7-2741-9A12-F15001D2ADA0}" type="presOf" srcId="{7FC42615-CF2B-154E-920E-CFC9D5BE10F5}" destId="{3A121C3D-1D41-764C-8422-2C49173870C0}" srcOrd="0" destOrd="0" presId="urn:microsoft.com/office/officeart/2009/3/layout/StepUpProcess"/>
    <dgm:cxn modelId="{4D2FD716-3BA2-4D43-B13B-4E09F9C381A0}" srcId="{7FC42615-CF2B-154E-920E-CFC9D5BE10F5}" destId="{C8F22D8F-ECF6-0544-84B9-09F310B5A7BA}" srcOrd="2" destOrd="0" parTransId="{04D94946-0B48-B542-BF2B-369D2115CFE7}" sibTransId="{6D2667DF-8F1A-F648-9EE8-BAA3AD774E97}"/>
    <dgm:cxn modelId="{32C7C71D-D57A-3C40-BF6C-1D9BBA3AF93A}" type="presOf" srcId="{C8F22D8F-ECF6-0544-84B9-09F310B5A7BA}" destId="{EFC51306-659F-F64A-881E-57BB596F84E6}" srcOrd="0" destOrd="0" presId="urn:microsoft.com/office/officeart/2009/3/layout/StepUpProcess"/>
    <dgm:cxn modelId="{904C7121-AA1A-A040-8A33-5FAEB6D7FA99}" type="presOf" srcId="{19DFBF07-E2BD-E048-9DD0-741FB1E3543D}" destId="{7094E349-6ADF-B345-8AFF-6B92BF29F79B}" srcOrd="0" destOrd="0" presId="urn:microsoft.com/office/officeart/2009/3/layout/StepUpProcess"/>
    <dgm:cxn modelId="{D4F316A1-A119-C741-B7D9-DF88A9E3ACE7}" srcId="{7FC42615-CF2B-154E-920E-CFC9D5BE10F5}" destId="{DF4252D9-A7B5-9C49-A5DF-2F0CEA6E0CC9}" srcOrd="1" destOrd="0" parTransId="{563798FB-B5CF-5745-A136-1F13FD37DA96}" sibTransId="{000C1896-4A41-8640-A75B-A3E7CFF113A6}"/>
    <dgm:cxn modelId="{998D2313-6E5B-1942-B1EA-F3884E7C8C7C}" type="presParOf" srcId="{3A121C3D-1D41-764C-8422-2C49173870C0}" destId="{9B0A5D99-8CF3-C542-B27A-A225CB45318A}" srcOrd="0" destOrd="0" presId="urn:microsoft.com/office/officeart/2009/3/layout/StepUpProcess"/>
    <dgm:cxn modelId="{D5B1AA59-98ED-1A4A-80CB-4E64BF547F0A}" type="presParOf" srcId="{9B0A5D99-8CF3-C542-B27A-A225CB45318A}" destId="{9607231D-A74E-604B-A3C5-AED49A130ACC}" srcOrd="0" destOrd="0" presId="urn:microsoft.com/office/officeart/2009/3/layout/StepUpProcess"/>
    <dgm:cxn modelId="{0FC96A52-06F8-D342-BFC0-C63DC7F21436}" type="presParOf" srcId="{9B0A5D99-8CF3-C542-B27A-A225CB45318A}" destId="{7094E349-6ADF-B345-8AFF-6B92BF29F79B}" srcOrd="1" destOrd="0" presId="urn:microsoft.com/office/officeart/2009/3/layout/StepUpProcess"/>
    <dgm:cxn modelId="{3A41DE1C-8F86-C247-82A1-604BEB5851FB}" type="presParOf" srcId="{9B0A5D99-8CF3-C542-B27A-A225CB45318A}" destId="{C0143A72-205B-AE4B-99BE-3DCE7C3E6917}" srcOrd="2" destOrd="0" presId="urn:microsoft.com/office/officeart/2009/3/layout/StepUpProcess"/>
    <dgm:cxn modelId="{238C44C8-05FC-D149-B4DE-09B231C0F64C}" type="presParOf" srcId="{3A121C3D-1D41-764C-8422-2C49173870C0}" destId="{5DD84257-7B8C-C74B-A351-76BA86E4D15E}" srcOrd="1" destOrd="0" presId="urn:microsoft.com/office/officeart/2009/3/layout/StepUpProcess"/>
    <dgm:cxn modelId="{3B516F95-B13C-9847-9C29-41732C47FE91}" type="presParOf" srcId="{5DD84257-7B8C-C74B-A351-76BA86E4D15E}" destId="{F7B31BE9-76FC-CD41-9728-0A8C14E30CEB}" srcOrd="0" destOrd="0" presId="urn:microsoft.com/office/officeart/2009/3/layout/StepUpProcess"/>
    <dgm:cxn modelId="{9ABCFC70-9812-AD4A-9A7D-3A0FBB53DB49}" type="presParOf" srcId="{3A121C3D-1D41-764C-8422-2C49173870C0}" destId="{CE57D1C8-F95C-2F4B-A059-10E82BE870C7}" srcOrd="2" destOrd="0" presId="urn:microsoft.com/office/officeart/2009/3/layout/StepUpProcess"/>
    <dgm:cxn modelId="{3EDC845A-2F15-BE41-9DF9-8F6FD37D55FB}" type="presParOf" srcId="{CE57D1C8-F95C-2F4B-A059-10E82BE870C7}" destId="{DAE6980A-A3B7-AD48-A71C-1F0CDFB9067A}" srcOrd="0" destOrd="0" presId="urn:microsoft.com/office/officeart/2009/3/layout/StepUpProcess"/>
    <dgm:cxn modelId="{8F7704E0-23E3-AE4A-BD95-3EEE3A41BC2A}" type="presParOf" srcId="{CE57D1C8-F95C-2F4B-A059-10E82BE870C7}" destId="{556745DF-41C1-8B4D-A5C9-F9A2D9E1EB35}" srcOrd="1" destOrd="0" presId="urn:microsoft.com/office/officeart/2009/3/layout/StepUpProcess"/>
    <dgm:cxn modelId="{90C32762-5621-3342-B932-87631313804E}" type="presParOf" srcId="{CE57D1C8-F95C-2F4B-A059-10E82BE870C7}" destId="{F0F46925-FDA8-CE4C-9E74-082D63412B0C}" srcOrd="2" destOrd="0" presId="urn:microsoft.com/office/officeart/2009/3/layout/StepUpProcess"/>
    <dgm:cxn modelId="{44B6AF82-FF80-0043-AEEC-78E4EBE6D832}" type="presParOf" srcId="{3A121C3D-1D41-764C-8422-2C49173870C0}" destId="{9408CC5F-417C-6C49-9E80-F1083C2B22AA}" srcOrd="3" destOrd="0" presId="urn:microsoft.com/office/officeart/2009/3/layout/StepUpProcess"/>
    <dgm:cxn modelId="{C3A39B32-8569-A445-AE4B-4FF4D6EB0DE7}" type="presParOf" srcId="{9408CC5F-417C-6C49-9E80-F1083C2B22AA}" destId="{57389544-E90E-0E43-A66A-5CEE5CF9AAE0}" srcOrd="0" destOrd="0" presId="urn:microsoft.com/office/officeart/2009/3/layout/StepUpProcess"/>
    <dgm:cxn modelId="{16D2A49A-CFCE-7A45-83F9-58C37BDEA364}" type="presParOf" srcId="{3A121C3D-1D41-764C-8422-2C49173870C0}" destId="{A0288CF0-C06D-0644-AD90-BEB0B738B1B4}" srcOrd="4" destOrd="0" presId="urn:microsoft.com/office/officeart/2009/3/layout/StepUpProcess"/>
    <dgm:cxn modelId="{8343A355-32FB-D64D-A5B1-88B8C533E9BA}" type="presParOf" srcId="{A0288CF0-C06D-0644-AD90-BEB0B738B1B4}" destId="{264CF103-5FC1-0544-B8A4-DC7B98FFD17B}" srcOrd="0" destOrd="0" presId="urn:microsoft.com/office/officeart/2009/3/layout/StepUpProcess"/>
    <dgm:cxn modelId="{915E29B5-9EBA-B445-896B-D0DC0DD87135}" type="presParOf" srcId="{A0288CF0-C06D-0644-AD90-BEB0B738B1B4}" destId="{EFC51306-659F-F64A-881E-57BB596F84E6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9E38F83-8000-3248-84F7-0ACEDA0D66F3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</dgm:pt>
    <dgm:pt modelId="{131AB49C-AFAA-2E4E-A1BE-56CE55C8883B}">
      <dgm:prSet phldrT="[Text]"/>
      <dgm:spPr/>
      <dgm:t>
        <a:bodyPr/>
        <a:lstStyle/>
        <a:p>
          <a:r>
            <a:rPr lang="en-US" dirty="0" smtClean="0"/>
            <a:t>Vrednovanje </a:t>
          </a:r>
          <a:r>
            <a:rPr lang="en-US" dirty="0" err="1" smtClean="0"/>
            <a:t>kao</a:t>
          </a:r>
          <a:r>
            <a:rPr lang="en-US" dirty="0" smtClean="0"/>
            <a:t> </a:t>
          </a:r>
          <a:r>
            <a:rPr lang="en-US" dirty="0" err="1" smtClean="0"/>
            <a:t>učenja</a:t>
          </a:r>
          <a:endParaRPr lang="en-US" dirty="0"/>
        </a:p>
      </dgm:t>
    </dgm:pt>
    <dgm:pt modelId="{4541A8A1-7F1B-C14A-AC3A-2B788818DA4C}" type="parTrans" cxnId="{7FFA716F-3A63-0643-8ABB-17DA9BD98B21}">
      <dgm:prSet/>
      <dgm:spPr/>
      <dgm:t>
        <a:bodyPr/>
        <a:lstStyle/>
        <a:p>
          <a:endParaRPr lang="en-US"/>
        </a:p>
      </dgm:t>
    </dgm:pt>
    <dgm:pt modelId="{0CEDBDFE-4567-AE49-81D2-34D00230415D}" type="sibTrans" cxnId="{7FFA716F-3A63-0643-8ABB-17DA9BD98B21}">
      <dgm:prSet/>
      <dgm:spPr/>
      <dgm:t>
        <a:bodyPr/>
        <a:lstStyle/>
        <a:p>
          <a:endParaRPr lang="en-US"/>
        </a:p>
      </dgm:t>
    </dgm:pt>
    <dgm:pt modelId="{D3AD047A-E576-7E45-BE0F-08E2432492FA}">
      <dgm:prSet phldrT="[Text]"/>
      <dgm:spPr/>
      <dgm:t>
        <a:bodyPr/>
        <a:lstStyle/>
        <a:p>
          <a:r>
            <a:rPr lang="en-US" dirty="0" smtClean="0"/>
            <a:t>Vrednovanje </a:t>
          </a:r>
          <a:r>
            <a:rPr lang="en-US" dirty="0" err="1" smtClean="0"/>
            <a:t>za</a:t>
          </a:r>
          <a:r>
            <a:rPr lang="en-US" dirty="0" smtClean="0"/>
            <a:t> </a:t>
          </a:r>
          <a:r>
            <a:rPr lang="en-US" dirty="0" err="1" smtClean="0"/>
            <a:t>učenje</a:t>
          </a:r>
          <a:endParaRPr lang="en-US" dirty="0"/>
        </a:p>
      </dgm:t>
    </dgm:pt>
    <dgm:pt modelId="{3F446FE6-BFF5-F749-B63E-D12A1200B3E9}" type="parTrans" cxnId="{12CBE264-B263-7C4E-82B0-970B71B0E4B8}">
      <dgm:prSet/>
      <dgm:spPr/>
      <dgm:t>
        <a:bodyPr/>
        <a:lstStyle/>
        <a:p>
          <a:endParaRPr lang="en-US"/>
        </a:p>
      </dgm:t>
    </dgm:pt>
    <dgm:pt modelId="{B941C924-513B-E843-910B-698B3E79B990}" type="sibTrans" cxnId="{12CBE264-B263-7C4E-82B0-970B71B0E4B8}">
      <dgm:prSet/>
      <dgm:spPr/>
      <dgm:t>
        <a:bodyPr/>
        <a:lstStyle/>
        <a:p>
          <a:endParaRPr lang="en-US"/>
        </a:p>
      </dgm:t>
    </dgm:pt>
    <dgm:pt modelId="{3F5BDBDA-BBAD-4443-9FDB-72970B9132F7}">
      <dgm:prSet phldrT="[Text]"/>
      <dgm:spPr/>
      <dgm:t>
        <a:bodyPr/>
        <a:lstStyle/>
        <a:p>
          <a:r>
            <a:rPr lang="en-US" dirty="0" smtClean="0"/>
            <a:t>Vrednovanje </a:t>
          </a:r>
          <a:r>
            <a:rPr lang="en-US" dirty="0" err="1" smtClean="0"/>
            <a:t>naučenoga</a:t>
          </a:r>
          <a:endParaRPr lang="en-US" dirty="0"/>
        </a:p>
      </dgm:t>
    </dgm:pt>
    <dgm:pt modelId="{8F6DDCD6-AEB7-524F-8CA5-A5652ADA8A92}" type="parTrans" cxnId="{377BD464-84B8-1046-B653-183064B20A51}">
      <dgm:prSet/>
      <dgm:spPr/>
      <dgm:t>
        <a:bodyPr/>
        <a:lstStyle/>
        <a:p>
          <a:endParaRPr lang="en-US"/>
        </a:p>
      </dgm:t>
    </dgm:pt>
    <dgm:pt modelId="{17CB5DBE-45B1-124A-9D5F-4AF9552E142D}" type="sibTrans" cxnId="{377BD464-84B8-1046-B653-183064B20A51}">
      <dgm:prSet/>
      <dgm:spPr/>
      <dgm:t>
        <a:bodyPr/>
        <a:lstStyle/>
        <a:p>
          <a:endParaRPr lang="en-US"/>
        </a:p>
      </dgm:t>
    </dgm:pt>
    <dgm:pt modelId="{282CFB97-D168-2547-AFD1-34741A624E7F}" type="pres">
      <dgm:prSet presAssocID="{B9E38F83-8000-3248-84F7-0ACEDA0D66F3}" presName="Name0" presStyleCnt="0">
        <dgm:presLayoutVars>
          <dgm:dir/>
          <dgm:animLvl val="lvl"/>
          <dgm:resizeHandles val="exact"/>
        </dgm:presLayoutVars>
      </dgm:prSet>
      <dgm:spPr/>
    </dgm:pt>
    <dgm:pt modelId="{5DD58DCD-686E-3148-B645-052738F59A7A}" type="pres">
      <dgm:prSet presAssocID="{131AB49C-AFAA-2E4E-A1BE-56CE55C8883B}" presName="Name8" presStyleCnt="0"/>
      <dgm:spPr/>
    </dgm:pt>
    <dgm:pt modelId="{566C132D-3E6E-9749-A832-33462FE2F14E}" type="pres">
      <dgm:prSet presAssocID="{131AB49C-AFAA-2E4E-A1BE-56CE55C8883B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6CBD1-A318-C44D-8659-CD982595469E}" type="pres">
      <dgm:prSet presAssocID="{131AB49C-AFAA-2E4E-A1BE-56CE55C888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DC0F4-60ED-8849-BB80-1061D7F1D604}" type="pres">
      <dgm:prSet presAssocID="{D3AD047A-E576-7E45-BE0F-08E2432492FA}" presName="Name8" presStyleCnt="0"/>
      <dgm:spPr/>
    </dgm:pt>
    <dgm:pt modelId="{D54B59C4-43C8-CD47-B5D8-F74E9FC985D1}" type="pres">
      <dgm:prSet presAssocID="{D3AD047A-E576-7E45-BE0F-08E2432492F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EFDA1-D51F-9D4F-8C6C-3E6D3FA6D9AF}" type="pres">
      <dgm:prSet presAssocID="{D3AD047A-E576-7E45-BE0F-08E2432492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5F93F-8474-7A43-9079-093CEBEF56A9}" type="pres">
      <dgm:prSet presAssocID="{3F5BDBDA-BBAD-4443-9FDB-72970B9132F7}" presName="Name8" presStyleCnt="0"/>
      <dgm:spPr/>
    </dgm:pt>
    <dgm:pt modelId="{87475EDA-3731-B244-ACCD-4F5C9D5E8BE0}" type="pres">
      <dgm:prSet presAssocID="{3F5BDBDA-BBAD-4443-9FDB-72970B9132F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8FDB7-0FCD-6840-91DC-407743ACDE77}" type="pres">
      <dgm:prSet presAssocID="{3F5BDBDA-BBAD-4443-9FDB-72970B9132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0C35574-EFA4-8A4B-8D68-519B4CFC6131}" type="presOf" srcId="{131AB49C-AFAA-2E4E-A1BE-56CE55C8883B}" destId="{566C132D-3E6E-9749-A832-33462FE2F14E}" srcOrd="0" destOrd="0" presId="urn:microsoft.com/office/officeart/2005/8/layout/pyramid1"/>
    <dgm:cxn modelId="{C9B58CDD-0BC3-C048-B28A-3304563FCC56}" type="presOf" srcId="{3F5BDBDA-BBAD-4443-9FDB-72970B9132F7}" destId="{87475EDA-3731-B244-ACCD-4F5C9D5E8BE0}" srcOrd="0" destOrd="0" presId="urn:microsoft.com/office/officeart/2005/8/layout/pyramid1"/>
    <dgm:cxn modelId="{DC9A87AC-D777-0444-9D92-070944217BB0}" type="presOf" srcId="{131AB49C-AFAA-2E4E-A1BE-56CE55C8883B}" destId="{FE46CBD1-A318-C44D-8659-CD982595469E}" srcOrd="1" destOrd="0" presId="urn:microsoft.com/office/officeart/2005/8/layout/pyramid1"/>
    <dgm:cxn modelId="{12CBE264-B263-7C4E-82B0-970B71B0E4B8}" srcId="{B9E38F83-8000-3248-84F7-0ACEDA0D66F3}" destId="{D3AD047A-E576-7E45-BE0F-08E2432492FA}" srcOrd="1" destOrd="0" parTransId="{3F446FE6-BFF5-F749-B63E-D12A1200B3E9}" sibTransId="{B941C924-513B-E843-910B-698B3E79B990}"/>
    <dgm:cxn modelId="{8FAD01D5-2065-FA44-98E1-759A560705F0}" type="presOf" srcId="{B9E38F83-8000-3248-84F7-0ACEDA0D66F3}" destId="{282CFB97-D168-2547-AFD1-34741A624E7F}" srcOrd="0" destOrd="0" presId="urn:microsoft.com/office/officeart/2005/8/layout/pyramid1"/>
    <dgm:cxn modelId="{377BD464-84B8-1046-B653-183064B20A51}" srcId="{B9E38F83-8000-3248-84F7-0ACEDA0D66F3}" destId="{3F5BDBDA-BBAD-4443-9FDB-72970B9132F7}" srcOrd="2" destOrd="0" parTransId="{8F6DDCD6-AEB7-524F-8CA5-A5652ADA8A92}" sibTransId="{17CB5DBE-45B1-124A-9D5F-4AF9552E142D}"/>
    <dgm:cxn modelId="{51CDDBA9-3A3B-F641-AA80-6973D3D6DD1F}" type="presOf" srcId="{3F5BDBDA-BBAD-4443-9FDB-72970B9132F7}" destId="{3408FDB7-0FCD-6840-91DC-407743ACDE77}" srcOrd="1" destOrd="0" presId="urn:microsoft.com/office/officeart/2005/8/layout/pyramid1"/>
    <dgm:cxn modelId="{8FBD6821-9E36-AE48-8CFA-62561287518E}" type="presOf" srcId="{D3AD047A-E576-7E45-BE0F-08E2432492FA}" destId="{4C5EFDA1-D51F-9D4F-8C6C-3E6D3FA6D9AF}" srcOrd="1" destOrd="0" presId="urn:microsoft.com/office/officeart/2005/8/layout/pyramid1"/>
    <dgm:cxn modelId="{45738B43-36B2-FB47-B5E3-5E9F7D6BD546}" type="presOf" srcId="{D3AD047A-E576-7E45-BE0F-08E2432492FA}" destId="{D54B59C4-43C8-CD47-B5D8-F74E9FC985D1}" srcOrd="0" destOrd="0" presId="urn:microsoft.com/office/officeart/2005/8/layout/pyramid1"/>
    <dgm:cxn modelId="{7FFA716F-3A63-0643-8ABB-17DA9BD98B21}" srcId="{B9E38F83-8000-3248-84F7-0ACEDA0D66F3}" destId="{131AB49C-AFAA-2E4E-A1BE-56CE55C8883B}" srcOrd="0" destOrd="0" parTransId="{4541A8A1-7F1B-C14A-AC3A-2B788818DA4C}" sibTransId="{0CEDBDFE-4567-AE49-81D2-34D00230415D}"/>
    <dgm:cxn modelId="{183456F8-6753-6E4C-9FD0-232F98F2709D}" type="presParOf" srcId="{282CFB97-D168-2547-AFD1-34741A624E7F}" destId="{5DD58DCD-686E-3148-B645-052738F59A7A}" srcOrd="0" destOrd="0" presId="urn:microsoft.com/office/officeart/2005/8/layout/pyramid1"/>
    <dgm:cxn modelId="{A297628A-70FE-F44C-A1F8-883BB15ED1E2}" type="presParOf" srcId="{5DD58DCD-686E-3148-B645-052738F59A7A}" destId="{566C132D-3E6E-9749-A832-33462FE2F14E}" srcOrd="0" destOrd="0" presId="urn:microsoft.com/office/officeart/2005/8/layout/pyramid1"/>
    <dgm:cxn modelId="{2209FED7-5103-684B-BD78-97FFE1EAC225}" type="presParOf" srcId="{5DD58DCD-686E-3148-B645-052738F59A7A}" destId="{FE46CBD1-A318-C44D-8659-CD982595469E}" srcOrd="1" destOrd="0" presId="urn:microsoft.com/office/officeart/2005/8/layout/pyramid1"/>
    <dgm:cxn modelId="{647A807C-C4FE-5F4B-9CD4-55004B909604}" type="presParOf" srcId="{282CFB97-D168-2547-AFD1-34741A624E7F}" destId="{8A1DC0F4-60ED-8849-BB80-1061D7F1D604}" srcOrd="1" destOrd="0" presId="urn:microsoft.com/office/officeart/2005/8/layout/pyramid1"/>
    <dgm:cxn modelId="{D06A7780-3B0A-F948-B70C-37C4579B5F7C}" type="presParOf" srcId="{8A1DC0F4-60ED-8849-BB80-1061D7F1D604}" destId="{D54B59C4-43C8-CD47-B5D8-F74E9FC985D1}" srcOrd="0" destOrd="0" presId="urn:microsoft.com/office/officeart/2005/8/layout/pyramid1"/>
    <dgm:cxn modelId="{79812DE5-A86C-AE42-8C24-974D0654BF1F}" type="presParOf" srcId="{8A1DC0F4-60ED-8849-BB80-1061D7F1D604}" destId="{4C5EFDA1-D51F-9D4F-8C6C-3E6D3FA6D9AF}" srcOrd="1" destOrd="0" presId="urn:microsoft.com/office/officeart/2005/8/layout/pyramid1"/>
    <dgm:cxn modelId="{2E53DC3D-5925-A340-8A18-FD9928403798}" type="presParOf" srcId="{282CFB97-D168-2547-AFD1-34741A624E7F}" destId="{70E5F93F-8474-7A43-9079-093CEBEF56A9}" srcOrd="2" destOrd="0" presId="urn:microsoft.com/office/officeart/2005/8/layout/pyramid1"/>
    <dgm:cxn modelId="{58121AD1-ADAF-A84B-A489-87BE896FC76F}" type="presParOf" srcId="{70E5F93F-8474-7A43-9079-093CEBEF56A9}" destId="{87475EDA-3731-B244-ACCD-4F5C9D5E8BE0}" srcOrd="0" destOrd="0" presId="urn:microsoft.com/office/officeart/2005/8/layout/pyramid1"/>
    <dgm:cxn modelId="{48ECEFEC-BF8D-2E4F-AA81-7818FBF65501}" type="presParOf" srcId="{70E5F93F-8474-7A43-9079-093CEBEF56A9}" destId="{3408FDB7-0FCD-6840-91DC-407743ACDE7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9E38F83-8000-3248-84F7-0ACEDA0D66F3}" type="doc">
      <dgm:prSet loTypeId="urn:microsoft.com/office/officeart/2005/8/layout/pyramid1" loCatId="" qsTypeId="urn:microsoft.com/office/officeart/2005/8/quickstyle/simple4" qsCatId="simple" csTypeId="urn:microsoft.com/office/officeart/2005/8/colors/accent1_2" csCatId="accent1" phldr="1"/>
      <dgm:spPr/>
    </dgm:pt>
    <dgm:pt modelId="{131AB49C-AFAA-2E4E-A1BE-56CE55C8883B}">
      <dgm:prSet phldrT="[Text]"/>
      <dgm:spPr/>
      <dgm:t>
        <a:bodyPr/>
        <a:lstStyle/>
        <a:p>
          <a:r>
            <a:rPr lang="en-US" dirty="0" smtClean="0"/>
            <a:t>Vrednovanje </a:t>
          </a:r>
          <a:r>
            <a:rPr lang="en-US" dirty="0" err="1" smtClean="0"/>
            <a:t>naučenoga</a:t>
          </a:r>
          <a:endParaRPr lang="en-US" dirty="0"/>
        </a:p>
      </dgm:t>
    </dgm:pt>
    <dgm:pt modelId="{4541A8A1-7F1B-C14A-AC3A-2B788818DA4C}" type="parTrans" cxnId="{7FFA716F-3A63-0643-8ABB-17DA9BD98B21}">
      <dgm:prSet/>
      <dgm:spPr/>
      <dgm:t>
        <a:bodyPr/>
        <a:lstStyle/>
        <a:p>
          <a:endParaRPr lang="en-US"/>
        </a:p>
      </dgm:t>
    </dgm:pt>
    <dgm:pt modelId="{0CEDBDFE-4567-AE49-81D2-34D00230415D}" type="sibTrans" cxnId="{7FFA716F-3A63-0643-8ABB-17DA9BD98B21}">
      <dgm:prSet/>
      <dgm:spPr/>
      <dgm:t>
        <a:bodyPr/>
        <a:lstStyle/>
        <a:p>
          <a:endParaRPr lang="en-US"/>
        </a:p>
      </dgm:t>
    </dgm:pt>
    <dgm:pt modelId="{D3AD047A-E576-7E45-BE0F-08E2432492FA}">
      <dgm:prSet phldrT="[Text]"/>
      <dgm:spPr/>
      <dgm:t>
        <a:bodyPr/>
        <a:lstStyle/>
        <a:p>
          <a:r>
            <a:rPr lang="en-US" dirty="0" smtClean="0"/>
            <a:t>Vrednovanje </a:t>
          </a:r>
          <a:r>
            <a:rPr lang="en-US" dirty="0" err="1" smtClean="0"/>
            <a:t>za</a:t>
          </a:r>
          <a:r>
            <a:rPr lang="en-US" dirty="0" smtClean="0"/>
            <a:t> </a:t>
          </a:r>
          <a:r>
            <a:rPr lang="en-US" dirty="0" err="1" smtClean="0"/>
            <a:t>učenje</a:t>
          </a:r>
          <a:endParaRPr lang="en-US" dirty="0"/>
        </a:p>
      </dgm:t>
    </dgm:pt>
    <dgm:pt modelId="{3F446FE6-BFF5-F749-B63E-D12A1200B3E9}" type="parTrans" cxnId="{12CBE264-B263-7C4E-82B0-970B71B0E4B8}">
      <dgm:prSet/>
      <dgm:spPr/>
      <dgm:t>
        <a:bodyPr/>
        <a:lstStyle/>
        <a:p>
          <a:endParaRPr lang="en-US"/>
        </a:p>
      </dgm:t>
    </dgm:pt>
    <dgm:pt modelId="{B941C924-513B-E843-910B-698B3E79B990}" type="sibTrans" cxnId="{12CBE264-B263-7C4E-82B0-970B71B0E4B8}">
      <dgm:prSet/>
      <dgm:spPr/>
      <dgm:t>
        <a:bodyPr/>
        <a:lstStyle/>
        <a:p>
          <a:endParaRPr lang="en-US"/>
        </a:p>
      </dgm:t>
    </dgm:pt>
    <dgm:pt modelId="{3F5BDBDA-BBAD-4443-9FDB-72970B9132F7}">
      <dgm:prSet phldrT="[Text]"/>
      <dgm:spPr/>
      <dgm:t>
        <a:bodyPr/>
        <a:lstStyle/>
        <a:p>
          <a:r>
            <a:rPr lang="en-US" dirty="0" smtClean="0"/>
            <a:t>Vrednovanje </a:t>
          </a:r>
          <a:r>
            <a:rPr lang="en-US" dirty="0" err="1" smtClean="0"/>
            <a:t>kao</a:t>
          </a:r>
          <a:r>
            <a:rPr lang="en-US" dirty="0" smtClean="0"/>
            <a:t> </a:t>
          </a:r>
          <a:r>
            <a:rPr lang="en-US" dirty="0" err="1" smtClean="0"/>
            <a:t>učenje</a:t>
          </a:r>
          <a:endParaRPr lang="en-US" dirty="0"/>
        </a:p>
      </dgm:t>
    </dgm:pt>
    <dgm:pt modelId="{8F6DDCD6-AEB7-524F-8CA5-A5652ADA8A92}" type="parTrans" cxnId="{377BD464-84B8-1046-B653-183064B20A51}">
      <dgm:prSet/>
      <dgm:spPr/>
      <dgm:t>
        <a:bodyPr/>
        <a:lstStyle/>
        <a:p>
          <a:endParaRPr lang="en-US"/>
        </a:p>
      </dgm:t>
    </dgm:pt>
    <dgm:pt modelId="{17CB5DBE-45B1-124A-9D5F-4AF9552E142D}" type="sibTrans" cxnId="{377BD464-84B8-1046-B653-183064B20A51}">
      <dgm:prSet/>
      <dgm:spPr/>
      <dgm:t>
        <a:bodyPr/>
        <a:lstStyle/>
        <a:p>
          <a:endParaRPr lang="en-US"/>
        </a:p>
      </dgm:t>
    </dgm:pt>
    <dgm:pt modelId="{282CFB97-D168-2547-AFD1-34741A624E7F}" type="pres">
      <dgm:prSet presAssocID="{B9E38F83-8000-3248-84F7-0ACEDA0D66F3}" presName="Name0" presStyleCnt="0">
        <dgm:presLayoutVars>
          <dgm:dir/>
          <dgm:animLvl val="lvl"/>
          <dgm:resizeHandles val="exact"/>
        </dgm:presLayoutVars>
      </dgm:prSet>
      <dgm:spPr/>
    </dgm:pt>
    <dgm:pt modelId="{5DD58DCD-686E-3148-B645-052738F59A7A}" type="pres">
      <dgm:prSet presAssocID="{131AB49C-AFAA-2E4E-A1BE-56CE55C8883B}" presName="Name8" presStyleCnt="0"/>
      <dgm:spPr/>
    </dgm:pt>
    <dgm:pt modelId="{566C132D-3E6E-9749-A832-33462FE2F14E}" type="pres">
      <dgm:prSet presAssocID="{131AB49C-AFAA-2E4E-A1BE-56CE55C8883B}" presName="level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46CBD1-A318-C44D-8659-CD982595469E}" type="pres">
      <dgm:prSet presAssocID="{131AB49C-AFAA-2E4E-A1BE-56CE55C8883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1DC0F4-60ED-8849-BB80-1061D7F1D604}" type="pres">
      <dgm:prSet presAssocID="{D3AD047A-E576-7E45-BE0F-08E2432492FA}" presName="Name8" presStyleCnt="0"/>
      <dgm:spPr/>
    </dgm:pt>
    <dgm:pt modelId="{D54B59C4-43C8-CD47-B5D8-F74E9FC985D1}" type="pres">
      <dgm:prSet presAssocID="{D3AD047A-E576-7E45-BE0F-08E2432492FA}" presName="level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5EFDA1-D51F-9D4F-8C6C-3E6D3FA6D9AF}" type="pres">
      <dgm:prSet presAssocID="{D3AD047A-E576-7E45-BE0F-08E2432492F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5F93F-8474-7A43-9079-093CEBEF56A9}" type="pres">
      <dgm:prSet presAssocID="{3F5BDBDA-BBAD-4443-9FDB-72970B9132F7}" presName="Name8" presStyleCnt="0"/>
      <dgm:spPr/>
    </dgm:pt>
    <dgm:pt modelId="{87475EDA-3731-B244-ACCD-4F5C9D5E8BE0}" type="pres">
      <dgm:prSet presAssocID="{3F5BDBDA-BBAD-4443-9FDB-72970B9132F7}" presName="level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08FDB7-0FCD-6840-91DC-407743ACDE77}" type="pres">
      <dgm:prSet presAssocID="{3F5BDBDA-BBAD-4443-9FDB-72970B9132F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04AE67-321D-6649-BA63-EA64403447E6}" type="presOf" srcId="{B9E38F83-8000-3248-84F7-0ACEDA0D66F3}" destId="{282CFB97-D168-2547-AFD1-34741A624E7F}" srcOrd="0" destOrd="0" presId="urn:microsoft.com/office/officeart/2005/8/layout/pyramid1"/>
    <dgm:cxn modelId="{BD01912B-9933-F14E-B5DE-D4780946526A}" type="presOf" srcId="{3F5BDBDA-BBAD-4443-9FDB-72970B9132F7}" destId="{87475EDA-3731-B244-ACCD-4F5C9D5E8BE0}" srcOrd="0" destOrd="0" presId="urn:microsoft.com/office/officeart/2005/8/layout/pyramid1"/>
    <dgm:cxn modelId="{7F2A5D8F-EFBF-DF46-B365-78A28FB2E0BC}" type="presOf" srcId="{D3AD047A-E576-7E45-BE0F-08E2432492FA}" destId="{D54B59C4-43C8-CD47-B5D8-F74E9FC985D1}" srcOrd="0" destOrd="0" presId="urn:microsoft.com/office/officeart/2005/8/layout/pyramid1"/>
    <dgm:cxn modelId="{76193CF6-549B-B143-84D4-253F3D11A44C}" type="presOf" srcId="{131AB49C-AFAA-2E4E-A1BE-56CE55C8883B}" destId="{FE46CBD1-A318-C44D-8659-CD982595469E}" srcOrd="1" destOrd="0" presId="urn:microsoft.com/office/officeart/2005/8/layout/pyramid1"/>
    <dgm:cxn modelId="{12CBE264-B263-7C4E-82B0-970B71B0E4B8}" srcId="{B9E38F83-8000-3248-84F7-0ACEDA0D66F3}" destId="{D3AD047A-E576-7E45-BE0F-08E2432492FA}" srcOrd="1" destOrd="0" parTransId="{3F446FE6-BFF5-F749-B63E-D12A1200B3E9}" sibTransId="{B941C924-513B-E843-910B-698B3E79B990}"/>
    <dgm:cxn modelId="{F7155C21-2A83-B940-A98A-EF2526DC03C5}" type="presOf" srcId="{3F5BDBDA-BBAD-4443-9FDB-72970B9132F7}" destId="{3408FDB7-0FCD-6840-91DC-407743ACDE77}" srcOrd="1" destOrd="0" presId="urn:microsoft.com/office/officeart/2005/8/layout/pyramid1"/>
    <dgm:cxn modelId="{F02B2759-48AF-0E45-98CD-A016BCDCBC9D}" type="presOf" srcId="{131AB49C-AFAA-2E4E-A1BE-56CE55C8883B}" destId="{566C132D-3E6E-9749-A832-33462FE2F14E}" srcOrd="0" destOrd="0" presId="urn:microsoft.com/office/officeart/2005/8/layout/pyramid1"/>
    <dgm:cxn modelId="{377BD464-84B8-1046-B653-183064B20A51}" srcId="{B9E38F83-8000-3248-84F7-0ACEDA0D66F3}" destId="{3F5BDBDA-BBAD-4443-9FDB-72970B9132F7}" srcOrd="2" destOrd="0" parTransId="{8F6DDCD6-AEB7-524F-8CA5-A5652ADA8A92}" sibTransId="{17CB5DBE-45B1-124A-9D5F-4AF9552E142D}"/>
    <dgm:cxn modelId="{D0AC2BBD-A856-4945-BC45-4225DDADA705}" type="presOf" srcId="{D3AD047A-E576-7E45-BE0F-08E2432492FA}" destId="{4C5EFDA1-D51F-9D4F-8C6C-3E6D3FA6D9AF}" srcOrd="1" destOrd="0" presId="urn:microsoft.com/office/officeart/2005/8/layout/pyramid1"/>
    <dgm:cxn modelId="{7FFA716F-3A63-0643-8ABB-17DA9BD98B21}" srcId="{B9E38F83-8000-3248-84F7-0ACEDA0D66F3}" destId="{131AB49C-AFAA-2E4E-A1BE-56CE55C8883B}" srcOrd="0" destOrd="0" parTransId="{4541A8A1-7F1B-C14A-AC3A-2B788818DA4C}" sibTransId="{0CEDBDFE-4567-AE49-81D2-34D00230415D}"/>
    <dgm:cxn modelId="{3BEF5D25-4645-3E46-8707-A5C5C236E1A8}" type="presParOf" srcId="{282CFB97-D168-2547-AFD1-34741A624E7F}" destId="{5DD58DCD-686E-3148-B645-052738F59A7A}" srcOrd="0" destOrd="0" presId="urn:microsoft.com/office/officeart/2005/8/layout/pyramid1"/>
    <dgm:cxn modelId="{1B246142-D0FB-0A45-B04D-6CA7EC41CEC4}" type="presParOf" srcId="{5DD58DCD-686E-3148-B645-052738F59A7A}" destId="{566C132D-3E6E-9749-A832-33462FE2F14E}" srcOrd="0" destOrd="0" presId="urn:microsoft.com/office/officeart/2005/8/layout/pyramid1"/>
    <dgm:cxn modelId="{8211C327-AD2B-474C-84CB-66239D418631}" type="presParOf" srcId="{5DD58DCD-686E-3148-B645-052738F59A7A}" destId="{FE46CBD1-A318-C44D-8659-CD982595469E}" srcOrd="1" destOrd="0" presId="urn:microsoft.com/office/officeart/2005/8/layout/pyramid1"/>
    <dgm:cxn modelId="{7CF6C14C-90A8-2848-AD50-736D493C851A}" type="presParOf" srcId="{282CFB97-D168-2547-AFD1-34741A624E7F}" destId="{8A1DC0F4-60ED-8849-BB80-1061D7F1D604}" srcOrd="1" destOrd="0" presId="urn:microsoft.com/office/officeart/2005/8/layout/pyramid1"/>
    <dgm:cxn modelId="{28A613CF-4132-E544-A37C-24150D176981}" type="presParOf" srcId="{8A1DC0F4-60ED-8849-BB80-1061D7F1D604}" destId="{D54B59C4-43C8-CD47-B5D8-F74E9FC985D1}" srcOrd="0" destOrd="0" presId="urn:microsoft.com/office/officeart/2005/8/layout/pyramid1"/>
    <dgm:cxn modelId="{9ED1CA06-18A2-0644-991C-35FBC3E91983}" type="presParOf" srcId="{8A1DC0F4-60ED-8849-BB80-1061D7F1D604}" destId="{4C5EFDA1-D51F-9D4F-8C6C-3E6D3FA6D9AF}" srcOrd="1" destOrd="0" presId="urn:microsoft.com/office/officeart/2005/8/layout/pyramid1"/>
    <dgm:cxn modelId="{6BE40D60-4221-4040-90FF-C0EBDEE4FDF9}" type="presParOf" srcId="{282CFB97-D168-2547-AFD1-34741A624E7F}" destId="{70E5F93F-8474-7A43-9079-093CEBEF56A9}" srcOrd="2" destOrd="0" presId="urn:microsoft.com/office/officeart/2005/8/layout/pyramid1"/>
    <dgm:cxn modelId="{B8B7797E-617B-C546-A7FD-45CBD7D3CD4B}" type="presParOf" srcId="{70E5F93F-8474-7A43-9079-093CEBEF56A9}" destId="{87475EDA-3731-B244-ACCD-4F5C9D5E8BE0}" srcOrd="0" destOrd="0" presId="urn:microsoft.com/office/officeart/2005/8/layout/pyramid1"/>
    <dgm:cxn modelId="{3316C158-A30F-6B4B-8222-207624EDB35A}" type="presParOf" srcId="{70E5F93F-8474-7A43-9079-093CEBEF56A9}" destId="{3408FDB7-0FCD-6840-91DC-407743ACDE7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07231D-A74E-604B-A3C5-AED49A130ACC}">
      <dsp:nvSpPr>
        <dsp:cNvPr id="0" name=""/>
        <dsp:cNvSpPr/>
      </dsp:nvSpPr>
      <dsp:spPr>
        <a:xfrm rot="5400000">
          <a:off x="1097457" y="973445"/>
          <a:ext cx="1679720" cy="27950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94E349-6ADF-B345-8AFF-6B92BF29F79B}">
      <dsp:nvSpPr>
        <dsp:cNvPr id="0" name=""/>
        <dsp:cNvSpPr/>
      </dsp:nvSpPr>
      <dsp:spPr>
        <a:xfrm>
          <a:off x="817070" y="1808553"/>
          <a:ext cx="2523356" cy="22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VREDNOVANJE ZA UČENJE</a:t>
          </a:r>
          <a:endParaRPr lang="en-US" sz="2800" kern="1200" dirty="0"/>
        </a:p>
      </dsp:txBody>
      <dsp:txXfrm>
        <a:off x="817070" y="1808553"/>
        <a:ext cx="2523356" cy="2211870"/>
      </dsp:txXfrm>
    </dsp:sp>
    <dsp:sp modelId="{C0143A72-205B-AE4B-99BE-3DCE7C3E6917}">
      <dsp:nvSpPr>
        <dsp:cNvPr id="0" name=""/>
        <dsp:cNvSpPr/>
      </dsp:nvSpPr>
      <dsp:spPr>
        <a:xfrm>
          <a:off x="2864322" y="767673"/>
          <a:ext cx="476105" cy="4761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E6980A-A3B7-AD48-A71C-1F0CDFB9067A}">
      <dsp:nvSpPr>
        <dsp:cNvPr id="0" name=""/>
        <dsp:cNvSpPr/>
      </dsp:nvSpPr>
      <dsp:spPr>
        <a:xfrm rot="5400000">
          <a:off x="4186539" y="209049"/>
          <a:ext cx="1679720" cy="27950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56745DF-41C1-8B4D-A5C9-F9A2D9E1EB35}">
      <dsp:nvSpPr>
        <dsp:cNvPr id="0" name=""/>
        <dsp:cNvSpPr/>
      </dsp:nvSpPr>
      <dsp:spPr>
        <a:xfrm>
          <a:off x="3906152" y="1044157"/>
          <a:ext cx="2523356" cy="22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VREDNOVANJE KAO UČENJE</a:t>
          </a:r>
          <a:endParaRPr lang="en-US" sz="2800" kern="1200" dirty="0"/>
        </a:p>
      </dsp:txBody>
      <dsp:txXfrm>
        <a:off x="3906152" y="1044157"/>
        <a:ext cx="2523356" cy="2211870"/>
      </dsp:txXfrm>
    </dsp:sp>
    <dsp:sp modelId="{F0F46925-FDA8-CE4C-9E74-082D63412B0C}">
      <dsp:nvSpPr>
        <dsp:cNvPr id="0" name=""/>
        <dsp:cNvSpPr/>
      </dsp:nvSpPr>
      <dsp:spPr>
        <a:xfrm>
          <a:off x="5953403" y="3277"/>
          <a:ext cx="476105" cy="476105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4CF103-5FC1-0544-B8A4-DC7B98FFD17B}">
      <dsp:nvSpPr>
        <dsp:cNvPr id="0" name=""/>
        <dsp:cNvSpPr/>
      </dsp:nvSpPr>
      <dsp:spPr>
        <a:xfrm rot="5400000">
          <a:off x="7275620" y="-555346"/>
          <a:ext cx="1679720" cy="2795016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C51306-659F-F64A-881E-57BB596F84E6}">
      <dsp:nvSpPr>
        <dsp:cNvPr id="0" name=""/>
        <dsp:cNvSpPr/>
      </dsp:nvSpPr>
      <dsp:spPr>
        <a:xfrm>
          <a:off x="6995233" y="279760"/>
          <a:ext cx="2523356" cy="22118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VREDNOVANJE NAUČENOGA</a:t>
          </a:r>
          <a:endParaRPr lang="en-US" sz="2800" kern="1200" dirty="0"/>
        </a:p>
      </dsp:txBody>
      <dsp:txXfrm>
        <a:off x="6995233" y="279760"/>
        <a:ext cx="2523356" cy="2211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C132D-3E6E-9749-A832-33462FE2F14E}">
      <dsp:nvSpPr>
        <dsp:cNvPr id="0" name=""/>
        <dsp:cNvSpPr/>
      </dsp:nvSpPr>
      <dsp:spPr>
        <a:xfrm>
          <a:off x="1356363" y="0"/>
          <a:ext cx="1356364" cy="1199621"/>
        </a:xfrm>
        <a:prstGeom prst="trapezoid">
          <a:avLst>
            <a:gd name="adj" fmla="val 5653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Vrednovanje </a:t>
          </a:r>
          <a:r>
            <a:rPr lang="en-US" sz="1800" kern="1200" dirty="0" err="1" smtClean="0"/>
            <a:t>kao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učenja</a:t>
          </a:r>
          <a:endParaRPr lang="en-US" sz="1800" kern="1200" dirty="0"/>
        </a:p>
      </dsp:txBody>
      <dsp:txXfrm>
        <a:off x="1356363" y="0"/>
        <a:ext cx="1356364" cy="1199621"/>
      </dsp:txXfrm>
    </dsp:sp>
    <dsp:sp modelId="{D54B59C4-43C8-CD47-B5D8-F74E9FC985D1}">
      <dsp:nvSpPr>
        <dsp:cNvPr id="0" name=""/>
        <dsp:cNvSpPr/>
      </dsp:nvSpPr>
      <dsp:spPr>
        <a:xfrm>
          <a:off x="678181" y="1199620"/>
          <a:ext cx="2712728" cy="1199621"/>
        </a:xfrm>
        <a:prstGeom prst="trapezoid">
          <a:avLst>
            <a:gd name="adj" fmla="val 5653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Vrednovanje </a:t>
          </a:r>
          <a:r>
            <a:rPr lang="en-US" sz="1800" kern="1200" dirty="0" err="1" smtClean="0"/>
            <a:t>za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učenje</a:t>
          </a:r>
          <a:endParaRPr lang="en-US" sz="1800" kern="1200" dirty="0"/>
        </a:p>
      </dsp:txBody>
      <dsp:txXfrm>
        <a:off x="1152909" y="1199620"/>
        <a:ext cx="1763273" cy="1199621"/>
      </dsp:txXfrm>
    </dsp:sp>
    <dsp:sp modelId="{87475EDA-3731-B244-ACCD-4F5C9D5E8BE0}">
      <dsp:nvSpPr>
        <dsp:cNvPr id="0" name=""/>
        <dsp:cNvSpPr/>
      </dsp:nvSpPr>
      <dsp:spPr>
        <a:xfrm>
          <a:off x="0" y="2399241"/>
          <a:ext cx="4069091" cy="1199621"/>
        </a:xfrm>
        <a:prstGeom prst="trapezoid">
          <a:avLst>
            <a:gd name="adj" fmla="val 5653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Vrednovanje </a:t>
          </a:r>
          <a:r>
            <a:rPr lang="en-US" sz="1800" kern="1200" dirty="0" err="1" smtClean="0"/>
            <a:t>naučenoga</a:t>
          </a:r>
          <a:endParaRPr lang="en-US" sz="1800" kern="1200" dirty="0"/>
        </a:p>
      </dsp:txBody>
      <dsp:txXfrm>
        <a:off x="712091" y="2399241"/>
        <a:ext cx="2644909" cy="119962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6C132D-3E6E-9749-A832-33462FE2F14E}">
      <dsp:nvSpPr>
        <dsp:cNvPr id="0" name=""/>
        <dsp:cNvSpPr/>
      </dsp:nvSpPr>
      <dsp:spPr>
        <a:xfrm>
          <a:off x="1356363" y="0"/>
          <a:ext cx="1356364" cy="1199621"/>
        </a:xfrm>
        <a:prstGeom prst="trapezoid">
          <a:avLst>
            <a:gd name="adj" fmla="val 5653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Vrednovanje </a:t>
          </a:r>
          <a:r>
            <a:rPr lang="en-US" sz="1800" kern="1200" dirty="0" err="1" smtClean="0"/>
            <a:t>naučenoga</a:t>
          </a:r>
          <a:endParaRPr lang="en-US" sz="1800" kern="1200" dirty="0"/>
        </a:p>
      </dsp:txBody>
      <dsp:txXfrm>
        <a:off x="1356363" y="0"/>
        <a:ext cx="1356364" cy="1199621"/>
      </dsp:txXfrm>
    </dsp:sp>
    <dsp:sp modelId="{D54B59C4-43C8-CD47-B5D8-F74E9FC985D1}">
      <dsp:nvSpPr>
        <dsp:cNvPr id="0" name=""/>
        <dsp:cNvSpPr/>
      </dsp:nvSpPr>
      <dsp:spPr>
        <a:xfrm>
          <a:off x="678181" y="1199620"/>
          <a:ext cx="2712728" cy="1199621"/>
        </a:xfrm>
        <a:prstGeom prst="trapezoid">
          <a:avLst>
            <a:gd name="adj" fmla="val 5653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Vrednovanje </a:t>
          </a:r>
          <a:r>
            <a:rPr lang="en-US" sz="1800" kern="1200" dirty="0" err="1" smtClean="0"/>
            <a:t>za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učenje</a:t>
          </a:r>
          <a:endParaRPr lang="en-US" sz="1800" kern="1200" dirty="0"/>
        </a:p>
      </dsp:txBody>
      <dsp:txXfrm>
        <a:off x="1152909" y="1199620"/>
        <a:ext cx="1763273" cy="1199621"/>
      </dsp:txXfrm>
    </dsp:sp>
    <dsp:sp modelId="{87475EDA-3731-B244-ACCD-4F5C9D5E8BE0}">
      <dsp:nvSpPr>
        <dsp:cNvPr id="0" name=""/>
        <dsp:cNvSpPr/>
      </dsp:nvSpPr>
      <dsp:spPr>
        <a:xfrm>
          <a:off x="0" y="2399241"/>
          <a:ext cx="4069091" cy="1199621"/>
        </a:xfrm>
        <a:prstGeom prst="trapezoid">
          <a:avLst>
            <a:gd name="adj" fmla="val 56533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Vrednovanje </a:t>
          </a:r>
          <a:r>
            <a:rPr lang="en-US" sz="1800" kern="1200" dirty="0" err="1" smtClean="0"/>
            <a:t>kao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učenje</a:t>
          </a:r>
          <a:endParaRPr lang="en-US" sz="1800" kern="1200" dirty="0"/>
        </a:p>
      </dsp:txBody>
      <dsp:txXfrm>
        <a:off x="712091" y="2399241"/>
        <a:ext cx="2644909" cy="11996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88BE6-959E-994B-AA9E-56DCA893E633}" type="datetimeFigureOut">
              <a:rPr lang="en-US" smtClean="0"/>
              <a:t>5/9/22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624C-DA77-344F-977F-0E15BDC50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33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5/9/22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-RXYTpgvB5I" TargetMode="External"/><Relationship Id="rId3" Type="http://schemas.openxmlformats.org/officeDocument/2006/relationships/hyperlink" Target="https://www.youtube.com/watch?v=_wvRJyTExV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diagramData" Target="../diagrams/data3.xml"/><Relationship Id="rId8" Type="http://schemas.openxmlformats.org/officeDocument/2006/relationships/diagramLayout" Target="../diagrams/layout3.xml"/><Relationship Id="rId9" Type="http://schemas.openxmlformats.org/officeDocument/2006/relationships/diagramQuickStyle" Target="../diagrams/quickStyle3.xml"/><Relationship Id="rId10" Type="http://schemas.openxmlformats.org/officeDocument/2006/relationships/diagramColors" Target="../diagrams/colors3.xml"/><Relationship Id="rId11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VREDNOVANJE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87252" y="5332190"/>
            <a:ext cx="8144134" cy="1117687"/>
          </a:xfrm>
        </p:spPr>
        <p:txBody>
          <a:bodyPr/>
          <a:lstStyle/>
          <a:p>
            <a:r>
              <a:rPr lang="en-US" b="1" u="sng" dirty="0" err="1" smtClean="0">
                <a:solidFill>
                  <a:schemeClr val="bg1"/>
                </a:solidFill>
              </a:rPr>
              <a:t>Primarna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svrha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vrednovanja</a:t>
            </a:r>
            <a:r>
              <a:rPr lang="en-US" b="1" u="sng" dirty="0" smtClean="0">
                <a:solidFill>
                  <a:schemeClr val="bg1"/>
                </a:solidFill>
              </a:rPr>
              <a:t> je </a:t>
            </a:r>
            <a:r>
              <a:rPr lang="en-US" b="1" u="sng" dirty="0" err="1" smtClean="0">
                <a:solidFill>
                  <a:schemeClr val="bg1"/>
                </a:solidFill>
              </a:rPr>
              <a:t>poboljšati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proces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učenja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i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provjeriti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ostvarenost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postavljenih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ishoda</a:t>
            </a:r>
            <a:r>
              <a:rPr lang="en-US" b="1" u="sng" dirty="0" smtClean="0">
                <a:solidFill>
                  <a:schemeClr val="bg1"/>
                </a:solidFill>
              </a:rPr>
              <a:t> </a:t>
            </a:r>
            <a:r>
              <a:rPr lang="en-US" b="1" u="sng" dirty="0" err="1" smtClean="0">
                <a:solidFill>
                  <a:schemeClr val="bg1"/>
                </a:solidFill>
              </a:rPr>
              <a:t>učenja</a:t>
            </a:r>
            <a:r>
              <a:rPr lang="en-US" b="1" u="sng" dirty="0" smtClean="0">
                <a:solidFill>
                  <a:schemeClr val="bg1"/>
                </a:solidFill>
              </a:rPr>
              <a:t>!</a:t>
            </a:r>
            <a:endParaRPr lang="en-US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720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Dodatno</a:t>
            </a:r>
            <a:r>
              <a:rPr lang="en-US" dirty="0" smtClean="0"/>
              <a:t> </a:t>
            </a:r>
            <a:r>
              <a:rPr lang="en-US" dirty="0" err="1" smtClean="0"/>
              <a:t>pojašnjenje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https://www.youtube.com/watch?v=-</a:t>
            </a:r>
            <a:r>
              <a:rPr lang="en-US" dirty="0" smtClean="0">
                <a:hlinkClick r:id="rId2"/>
              </a:rPr>
              <a:t>RXYTpgvB5I</a:t>
            </a:r>
            <a:r>
              <a:rPr lang="en-US" dirty="0" smtClean="0"/>
              <a:t> </a:t>
            </a:r>
            <a:r>
              <a:rPr lang="en-US" dirty="0" smtClean="0"/>
              <a:t>- </a:t>
            </a:r>
            <a:r>
              <a:rPr lang="en-US" dirty="0" err="1" smtClean="0"/>
              <a:t>Formantivno</a:t>
            </a:r>
            <a:r>
              <a:rPr lang="en-US" dirty="0" smtClean="0"/>
              <a:t> </a:t>
            </a:r>
            <a:r>
              <a:rPr lang="en-US" dirty="0" err="1" smtClean="0"/>
              <a:t>vrednovanje</a:t>
            </a:r>
            <a:endParaRPr lang="en-US" dirty="0"/>
          </a:p>
          <a:p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://www.youtube.com/watch?v=_</a:t>
            </a:r>
            <a:r>
              <a:rPr lang="en-US" dirty="0" smtClean="0">
                <a:hlinkClick r:id="rId3"/>
              </a:rPr>
              <a:t>wvRJyTExVU</a:t>
            </a:r>
            <a:r>
              <a:rPr lang="en-US" dirty="0" smtClean="0"/>
              <a:t> - Vrednovanje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učenje</a:t>
            </a:r>
            <a:r>
              <a:rPr lang="en-US" dirty="0" smtClean="0"/>
              <a:t> vs. Vrednovanje </a:t>
            </a:r>
            <a:r>
              <a:rPr lang="en-US" dirty="0" err="1" smtClean="0"/>
              <a:t>naučenoga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8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OSNOVNE ETAPE U IZVEDBI NASTAVNOG PROCESA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Priprema</a:t>
            </a:r>
            <a:endParaRPr lang="en-US" dirty="0" smtClean="0"/>
          </a:p>
          <a:p>
            <a:r>
              <a:rPr lang="en-US" dirty="0" err="1" smtClean="0"/>
              <a:t>Obrada</a:t>
            </a:r>
            <a:r>
              <a:rPr lang="en-US" dirty="0" smtClean="0"/>
              <a:t> </a:t>
            </a:r>
            <a:r>
              <a:rPr lang="en-US" dirty="0" err="1" smtClean="0"/>
              <a:t>novog</a:t>
            </a:r>
            <a:r>
              <a:rPr lang="en-US" dirty="0" smtClean="0"/>
              <a:t> </a:t>
            </a:r>
            <a:r>
              <a:rPr lang="en-US" dirty="0" err="1" smtClean="0"/>
              <a:t>sadržaja</a:t>
            </a:r>
            <a:endParaRPr lang="en-US" dirty="0" smtClean="0"/>
          </a:p>
          <a:p>
            <a:r>
              <a:rPr lang="en-US" dirty="0" err="1" smtClean="0"/>
              <a:t>Vježbanje</a:t>
            </a:r>
            <a:endParaRPr lang="en-US" dirty="0" smtClean="0"/>
          </a:p>
          <a:p>
            <a:r>
              <a:rPr lang="en-US" dirty="0" err="1" smtClean="0"/>
              <a:t>Ponavljanje</a:t>
            </a:r>
            <a:endParaRPr lang="en-US" dirty="0" smtClean="0"/>
          </a:p>
          <a:p>
            <a:r>
              <a:rPr lang="en-US" dirty="0" smtClean="0"/>
              <a:t>VREDNOVANJE</a:t>
            </a:r>
          </a:p>
          <a:p>
            <a:endParaRPr lang="en-US" dirty="0"/>
          </a:p>
          <a:p>
            <a:r>
              <a:rPr lang="en-US" dirty="0" smtClean="0"/>
              <a:t>Vrednovanje </a:t>
            </a:r>
            <a:r>
              <a:rPr lang="en-US" dirty="0" err="1" smtClean="0"/>
              <a:t>predstvalja</a:t>
            </a:r>
            <a:r>
              <a:rPr lang="en-US" dirty="0" smtClean="0"/>
              <a:t> </a:t>
            </a:r>
            <a:r>
              <a:rPr lang="en-US" dirty="0" err="1" smtClean="0"/>
              <a:t>svojevrsnu</a:t>
            </a:r>
            <a:r>
              <a:rPr lang="en-US" dirty="0" smtClean="0"/>
              <a:t> </a:t>
            </a:r>
            <a:r>
              <a:rPr lang="en-US" dirty="0" err="1" smtClean="0"/>
              <a:t>kontrolnu</a:t>
            </a:r>
            <a:r>
              <a:rPr lang="en-US" dirty="0" smtClean="0"/>
              <a:t> </a:t>
            </a:r>
            <a:r>
              <a:rPr lang="en-US" dirty="0" err="1" smtClean="0"/>
              <a:t>aktivnost</a:t>
            </a:r>
            <a:r>
              <a:rPr lang="en-US" dirty="0" smtClean="0"/>
              <a:t> – </a:t>
            </a:r>
            <a:r>
              <a:rPr lang="en-US" dirty="0" err="1" smtClean="0"/>
              <a:t>može</a:t>
            </a:r>
            <a:r>
              <a:rPr lang="en-US" dirty="0" smtClean="0"/>
              <a:t> se </a:t>
            </a:r>
            <a:r>
              <a:rPr lang="en-US" dirty="0" err="1" smtClean="0"/>
              <a:t>izvoditi</a:t>
            </a:r>
            <a:r>
              <a:rPr lang="en-US" dirty="0" smtClean="0"/>
              <a:t> </a:t>
            </a:r>
            <a:r>
              <a:rPr lang="en-US" dirty="0" err="1" smtClean="0"/>
              <a:t>prije</a:t>
            </a:r>
            <a:r>
              <a:rPr lang="en-US" dirty="0" smtClean="0"/>
              <a:t>,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vrijeme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poslije</a:t>
            </a:r>
            <a:r>
              <a:rPr lang="en-US" dirty="0" smtClean="0"/>
              <a:t> </a:t>
            </a:r>
            <a:r>
              <a:rPr lang="en-US" dirty="0" err="1" smtClean="0"/>
              <a:t>bilo</a:t>
            </a:r>
            <a:r>
              <a:rPr lang="en-US" dirty="0" smtClean="0"/>
              <a:t> </a:t>
            </a:r>
            <a:r>
              <a:rPr lang="en-US" dirty="0" err="1" smtClean="0"/>
              <a:t>koje</a:t>
            </a:r>
            <a:r>
              <a:rPr lang="en-US" dirty="0" smtClean="0"/>
              <a:t> od </a:t>
            </a:r>
            <a:r>
              <a:rPr lang="en-US" dirty="0" err="1" smtClean="0"/>
              <a:t>ostalih</a:t>
            </a:r>
            <a:r>
              <a:rPr lang="en-US" dirty="0" smtClean="0"/>
              <a:t> </a:t>
            </a:r>
            <a:r>
              <a:rPr lang="en-US" dirty="0" err="1" smtClean="0"/>
              <a:t>nastavnih</a:t>
            </a:r>
            <a:r>
              <a:rPr lang="en-US" dirty="0" smtClean="0"/>
              <a:t> </a:t>
            </a:r>
            <a:r>
              <a:rPr lang="en-US" dirty="0" err="1" smtClean="0"/>
              <a:t>etapa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30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Vrednovanjem</a:t>
            </a:r>
            <a:r>
              <a:rPr lang="en-US" dirty="0" smtClean="0"/>
              <a:t> se </a:t>
            </a:r>
            <a:r>
              <a:rPr lang="en-US" dirty="0" err="1" smtClean="0"/>
              <a:t>ostvaruje</a:t>
            </a:r>
            <a:r>
              <a:rPr lang="en-US" dirty="0" smtClean="0"/>
              <a:t> </a:t>
            </a:r>
            <a:r>
              <a:rPr lang="en-US" dirty="0" err="1" smtClean="0"/>
              <a:t>ostvarenost</a:t>
            </a:r>
            <a:r>
              <a:rPr lang="en-US" dirty="0" smtClean="0"/>
              <a:t> </a:t>
            </a:r>
            <a:r>
              <a:rPr lang="en-US" dirty="0" err="1" smtClean="0"/>
              <a:t>postavljenih</a:t>
            </a:r>
            <a:r>
              <a:rPr lang="en-US" dirty="0" smtClean="0"/>
              <a:t> </a:t>
            </a:r>
            <a:r>
              <a:rPr lang="en-US" dirty="0" err="1" smtClean="0"/>
              <a:t>ciljeva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ishoda</a:t>
            </a:r>
            <a:r>
              <a:rPr lang="en-US" dirty="0" smtClean="0"/>
              <a:t> </a:t>
            </a:r>
            <a:r>
              <a:rPr lang="en-US" dirty="0" err="1" smtClean="0"/>
              <a:t>učenja</a:t>
            </a:r>
            <a:endParaRPr lang="en-US" dirty="0" smtClean="0"/>
          </a:p>
          <a:p>
            <a:pPr lvl="1"/>
            <a:r>
              <a:rPr lang="en-US" dirty="0" err="1" smtClean="0"/>
              <a:t>Širina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dubina</a:t>
            </a:r>
            <a:r>
              <a:rPr lang="en-US" dirty="0" smtClean="0"/>
              <a:t> </a:t>
            </a:r>
            <a:r>
              <a:rPr lang="en-US" dirty="0" err="1" smtClean="0"/>
              <a:t>usvojenih</a:t>
            </a:r>
            <a:r>
              <a:rPr lang="en-US" dirty="0" smtClean="0"/>
              <a:t> </a:t>
            </a:r>
            <a:r>
              <a:rPr lang="en-US" dirty="0" err="1" smtClean="0"/>
              <a:t>znanja</a:t>
            </a:r>
            <a:endParaRPr lang="en-US" dirty="0" smtClean="0"/>
          </a:p>
          <a:p>
            <a:pPr lvl="1"/>
            <a:r>
              <a:rPr lang="en-US" dirty="0" err="1" smtClean="0"/>
              <a:t>Stupanj</a:t>
            </a:r>
            <a:r>
              <a:rPr lang="en-US" dirty="0" smtClean="0"/>
              <a:t> </a:t>
            </a:r>
            <a:r>
              <a:rPr lang="en-US" dirty="0" err="1" smtClean="0"/>
              <a:t>uvježbanosti</a:t>
            </a:r>
            <a:r>
              <a:rPr lang="en-US" dirty="0" smtClean="0"/>
              <a:t> </a:t>
            </a:r>
            <a:r>
              <a:rPr lang="en-US" dirty="0" err="1" smtClean="0"/>
              <a:t>vještina</a:t>
            </a:r>
            <a:endParaRPr lang="en-US" dirty="0" smtClean="0"/>
          </a:p>
          <a:p>
            <a:pPr lvl="1"/>
            <a:r>
              <a:rPr lang="en-US" dirty="0" err="1" smtClean="0"/>
              <a:t>Razvoj</a:t>
            </a:r>
            <a:r>
              <a:rPr lang="en-US" dirty="0" smtClean="0"/>
              <a:t> </a:t>
            </a:r>
            <a:r>
              <a:rPr lang="en-US" dirty="0" err="1" smtClean="0"/>
              <a:t>vrijednosti</a:t>
            </a:r>
            <a:r>
              <a:rPr lang="en-US" dirty="0" smtClean="0"/>
              <a:t>, </a:t>
            </a:r>
            <a:r>
              <a:rPr lang="en-US" dirty="0" err="1" smtClean="0"/>
              <a:t>stavova</a:t>
            </a:r>
            <a:r>
              <a:rPr lang="en-US" dirty="0" smtClean="0"/>
              <a:t>, </a:t>
            </a:r>
            <a:r>
              <a:rPr lang="en-US" dirty="0" err="1" smtClean="0"/>
              <a:t>interesa</a:t>
            </a:r>
            <a:r>
              <a:rPr lang="en-US" dirty="0" smtClean="0"/>
              <a:t>, </a:t>
            </a:r>
            <a:r>
              <a:rPr lang="en-US" dirty="0" err="1" smtClean="0"/>
              <a:t>navika</a:t>
            </a:r>
            <a:endParaRPr lang="en-US" dirty="0" smtClean="0"/>
          </a:p>
          <a:p>
            <a:r>
              <a:rPr lang="en-US" dirty="0" smtClean="0"/>
              <a:t>TRI GLAVNA TIPA NASTAVNIKOVOG VREDNOVANJA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DIJAGNOSTIČKO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SUMATIVNO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FORMATIVNO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93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 VRSTE VREDNOVANJA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23484"/>
              </p:ext>
            </p:extLst>
          </p:nvPr>
        </p:nvGraphicFramePr>
        <p:xfrm>
          <a:off x="1139004" y="2518925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500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0321" y="2091560"/>
            <a:ext cx="9924617" cy="44248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VREDNOVANJE KAO UČENJE</a:t>
            </a:r>
            <a:r>
              <a:rPr lang="en-US" dirty="0"/>
              <a:t> </a:t>
            </a:r>
            <a:r>
              <a:rPr lang="en-US" dirty="0" err="1" smtClean="0"/>
              <a:t>temelji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/>
              <a:t>ideji</a:t>
            </a:r>
            <a:r>
              <a:rPr lang="en-US" dirty="0"/>
              <a:t> da </a:t>
            </a:r>
            <a:r>
              <a:rPr lang="en-US" dirty="0" err="1"/>
              <a:t>učenici</a:t>
            </a:r>
            <a:r>
              <a:rPr lang="en-US" dirty="0"/>
              <a:t> </a:t>
            </a:r>
            <a:r>
              <a:rPr lang="en-US" dirty="0" err="1"/>
              <a:t>vrednovanjem</a:t>
            </a:r>
            <a:r>
              <a:rPr lang="en-US" dirty="0"/>
              <a:t> </a:t>
            </a:r>
            <a:r>
              <a:rPr lang="en-US" dirty="0" err="1"/>
              <a:t>uče</a:t>
            </a:r>
            <a:r>
              <a:rPr lang="en-US" dirty="0"/>
              <a:t>,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nužno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aktivno</a:t>
            </a:r>
            <a:r>
              <a:rPr lang="en-US" dirty="0"/>
              <a:t> </a:t>
            </a:r>
            <a:r>
              <a:rPr lang="en-US" dirty="0" err="1"/>
              <a:t>uključivanje</a:t>
            </a:r>
            <a:r>
              <a:rPr lang="en-US" dirty="0"/>
              <a:t> </a:t>
            </a:r>
            <a:r>
              <a:rPr lang="en-US" dirty="0" err="1"/>
              <a:t>učenika</a:t>
            </a:r>
            <a:r>
              <a:rPr lang="en-US" dirty="0"/>
              <a:t> u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vrednovanja</a:t>
            </a:r>
            <a:r>
              <a:rPr lang="en-US" dirty="0"/>
              <a:t> </a:t>
            </a:r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stalnu</a:t>
            </a:r>
            <a:r>
              <a:rPr lang="en-US" dirty="0"/>
              <a:t> </a:t>
            </a:r>
            <a:r>
              <a:rPr lang="en-US" dirty="0" err="1"/>
              <a:t>podršku</a:t>
            </a:r>
            <a:r>
              <a:rPr lang="en-US" dirty="0"/>
              <a:t> </a:t>
            </a:r>
            <a:r>
              <a:rPr lang="en-US" dirty="0" err="1"/>
              <a:t>učitelja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bi se </a:t>
            </a:r>
            <a:r>
              <a:rPr lang="en-US" dirty="0" err="1"/>
              <a:t>maksimalno</a:t>
            </a:r>
            <a:r>
              <a:rPr lang="en-US" dirty="0"/>
              <a:t> </a:t>
            </a:r>
            <a:r>
              <a:rPr lang="en-US" dirty="0" err="1"/>
              <a:t>potaknuo</a:t>
            </a:r>
            <a:r>
              <a:rPr lang="en-US" dirty="0"/>
              <a:t> </a:t>
            </a:r>
            <a:r>
              <a:rPr lang="en-US" dirty="0" err="1"/>
              <a:t>razvoj</a:t>
            </a:r>
            <a:r>
              <a:rPr lang="en-US" dirty="0"/>
              <a:t> </a:t>
            </a:r>
            <a:r>
              <a:rPr lang="en-US" dirty="0" err="1"/>
              <a:t>učeničkoga</a:t>
            </a:r>
            <a:r>
              <a:rPr lang="en-US" dirty="0"/>
              <a:t> </a:t>
            </a:r>
            <a:r>
              <a:rPr lang="en-US" dirty="0" err="1"/>
              <a:t>autonomnog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samoreguliranog</a:t>
            </a:r>
            <a:r>
              <a:rPr lang="en-US" dirty="0"/>
              <a:t> </a:t>
            </a:r>
            <a:r>
              <a:rPr lang="en-US" dirty="0" err="1"/>
              <a:t>pristupa</a:t>
            </a:r>
            <a:r>
              <a:rPr lang="en-US" dirty="0"/>
              <a:t> </a:t>
            </a:r>
            <a:r>
              <a:rPr lang="en-US" dirty="0" err="1"/>
              <a:t>učenju</a:t>
            </a:r>
            <a:r>
              <a:rPr lang="en-US" dirty="0"/>
              <a:t>. </a:t>
            </a:r>
          </a:p>
          <a:p>
            <a:pPr algn="just"/>
            <a:r>
              <a:rPr lang="en-US" b="1" dirty="0"/>
              <a:t>VREDNOVANJE NAUČENOGA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/>
              <a:t>vrednovanju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</a:t>
            </a:r>
            <a:r>
              <a:rPr lang="en-US" dirty="0" err="1"/>
              <a:t>podrazumijeva</a:t>
            </a:r>
            <a:r>
              <a:rPr lang="en-US" dirty="0"/>
              <a:t> </a:t>
            </a:r>
            <a:r>
              <a:rPr lang="en-US" dirty="0" err="1"/>
              <a:t>procjenu</a:t>
            </a:r>
            <a:r>
              <a:rPr lang="en-US" dirty="0"/>
              <a:t> </a:t>
            </a:r>
            <a:r>
              <a:rPr lang="en-US" dirty="0" err="1"/>
              <a:t>razine</a:t>
            </a:r>
            <a:r>
              <a:rPr lang="en-US" dirty="0"/>
              <a:t> </a:t>
            </a:r>
            <a:r>
              <a:rPr lang="en-US" dirty="0" err="1"/>
              <a:t>postignuća</a:t>
            </a:r>
            <a:r>
              <a:rPr lang="en-US" dirty="0"/>
              <a:t> </a:t>
            </a:r>
            <a:r>
              <a:rPr lang="en-US" dirty="0" err="1"/>
              <a:t>učenika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određenoga</a:t>
            </a:r>
            <a:r>
              <a:rPr lang="en-US" dirty="0"/>
              <a:t> </a:t>
            </a:r>
            <a:r>
              <a:rPr lang="en-US" dirty="0" err="1"/>
              <a:t>učenja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poučavanja</a:t>
            </a:r>
            <a:r>
              <a:rPr lang="en-US" dirty="0"/>
              <a:t> </a:t>
            </a:r>
            <a:r>
              <a:rPr lang="en-US" dirty="0" err="1"/>
              <a:t>tijekom</a:t>
            </a:r>
            <a:r>
              <a:rPr lang="en-US" dirty="0"/>
              <a:t> </a:t>
            </a:r>
            <a:r>
              <a:rPr lang="en-US" dirty="0" err="1"/>
              <a:t>školske</a:t>
            </a:r>
            <a:r>
              <a:rPr lang="en-US" dirty="0"/>
              <a:t>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njezinu</a:t>
            </a:r>
            <a:r>
              <a:rPr lang="en-US" dirty="0"/>
              <a:t> </a:t>
            </a:r>
            <a:r>
              <a:rPr lang="en-US" dirty="0" err="1"/>
              <a:t>kraju</a:t>
            </a:r>
            <a:r>
              <a:rPr lang="en-US" dirty="0"/>
              <a:t>. U </a:t>
            </a:r>
            <a:r>
              <a:rPr lang="en-US" dirty="0" err="1"/>
              <a:t>pravilu</a:t>
            </a:r>
            <a:r>
              <a:rPr lang="en-US" dirty="0"/>
              <a:t> </a:t>
            </a:r>
            <a:r>
              <a:rPr lang="en-US" dirty="0" err="1"/>
              <a:t>rezultira</a:t>
            </a:r>
            <a:r>
              <a:rPr lang="en-US" dirty="0"/>
              <a:t> </a:t>
            </a:r>
            <a:r>
              <a:rPr lang="en-US" dirty="0" err="1"/>
              <a:t>ocjenom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nekom</a:t>
            </a:r>
            <a:r>
              <a:rPr lang="en-US" dirty="0"/>
              <a:t> </a:t>
            </a:r>
            <a:r>
              <a:rPr lang="en-US" dirty="0" err="1"/>
              <a:t>drugom</a:t>
            </a:r>
            <a:r>
              <a:rPr lang="en-US" dirty="0"/>
              <a:t> </a:t>
            </a:r>
            <a:r>
              <a:rPr lang="en-US" dirty="0" err="1"/>
              <a:t>sumativnom</a:t>
            </a:r>
            <a:r>
              <a:rPr lang="en-US" dirty="0"/>
              <a:t> </a:t>
            </a:r>
            <a:r>
              <a:rPr lang="en-US" dirty="0" err="1"/>
              <a:t>procjenom</a:t>
            </a:r>
            <a:r>
              <a:rPr lang="en-US" dirty="0"/>
              <a:t>. </a:t>
            </a:r>
          </a:p>
          <a:p>
            <a:pPr algn="just"/>
            <a:r>
              <a:rPr lang="en-US" b="1" dirty="0"/>
              <a:t>VREDNOVANJE ZA UČENJE </a:t>
            </a:r>
            <a:r>
              <a:rPr lang="en-US" dirty="0" err="1" smtClean="0"/>
              <a:t>pristup</a:t>
            </a:r>
            <a:r>
              <a:rPr lang="en-US" dirty="0" smtClean="0"/>
              <a:t> </a:t>
            </a:r>
            <a:r>
              <a:rPr lang="en-US" dirty="0" err="1"/>
              <a:t>vrednovanju</a:t>
            </a:r>
            <a:r>
              <a:rPr lang="en-US" dirty="0"/>
              <a:t> </a:t>
            </a:r>
            <a:r>
              <a:rPr lang="en-US" dirty="0" err="1" smtClean="0"/>
              <a:t>koji</a:t>
            </a:r>
            <a:r>
              <a:rPr lang="en-US" dirty="0" smtClean="0"/>
              <a:t> se </a:t>
            </a:r>
            <a:r>
              <a:rPr lang="en-US" dirty="0" err="1" smtClean="0"/>
              <a:t>odvija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učenja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poučavanja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takav</a:t>
            </a:r>
            <a:r>
              <a:rPr lang="en-US" dirty="0"/>
              <a:t> </a:t>
            </a:r>
            <a:r>
              <a:rPr lang="en-US" dirty="0" err="1"/>
              <a:t>ponajprije</a:t>
            </a:r>
            <a:r>
              <a:rPr lang="en-US" dirty="0"/>
              <a:t> </a:t>
            </a:r>
            <a:r>
              <a:rPr lang="en-US" dirty="0" err="1"/>
              <a:t>služi</a:t>
            </a:r>
            <a:r>
              <a:rPr lang="en-US" dirty="0"/>
              <a:t> </a:t>
            </a:r>
            <a:r>
              <a:rPr lang="en-US" dirty="0" err="1"/>
              <a:t>unapređivanju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planiranju</a:t>
            </a:r>
            <a:r>
              <a:rPr lang="en-US" dirty="0"/>
              <a:t> </a:t>
            </a:r>
            <a:r>
              <a:rPr lang="en-US" dirty="0" err="1"/>
              <a:t>budućega</a:t>
            </a:r>
            <a:r>
              <a:rPr lang="en-US" dirty="0"/>
              <a:t> </a:t>
            </a:r>
            <a:r>
              <a:rPr lang="en-US" dirty="0" err="1"/>
              <a:t>učenja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poučavanja</a:t>
            </a:r>
            <a:r>
              <a:rPr lang="en-US" dirty="0"/>
              <a:t>. Vrednovanje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učenje</a:t>
            </a:r>
            <a:r>
              <a:rPr lang="en-US" dirty="0"/>
              <a:t> u </a:t>
            </a:r>
            <a:r>
              <a:rPr lang="en-US" dirty="0" err="1"/>
              <a:t>pravilu</a:t>
            </a:r>
            <a:r>
              <a:rPr lang="en-US" dirty="0"/>
              <a:t> ne </a:t>
            </a:r>
            <a:r>
              <a:rPr lang="en-US" dirty="0" err="1"/>
              <a:t>rezultira</a:t>
            </a:r>
            <a:r>
              <a:rPr lang="en-US" dirty="0"/>
              <a:t> </a:t>
            </a:r>
            <a:r>
              <a:rPr lang="en-US" dirty="0" err="1"/>
              <a:t>ocjenom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dirty="0" err="1"/>
              <a:t>kvalitativnom</a:t>
            </a:r>
            <a:r>
              <a:rPr lang="en-US" dirty="0"/>
              <a:t> </a:t>
            </a:r>
            <a:r>
              <a:rPr lang="en-US" dirty="0" err="1"/>
              <a:t>povratnom</a:t>
            </a:r>
            <a:r>
              <a:rPr lang="en-US" dirty="0"/>
              <a:t> </a:t>
            </a:r>
            <a:r>
              <a:rPr lang="en-US" dirty="0" err="1"/>
              <a:t>informacijom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razmjenom</a:t>
            </a:r>
            <a:r>
              <a:rPr lang="en-US" dirty="0"/>
              <a:t> </a:t>
            </a:r>
            <a:r>
              <a:rPr lang="en-US" dirty="0" err="1"/>
              <a:t>iskustava</a:t>
            </a:r>
            <a:r>
              <a:rPr lang="en-US" dirty="0"/>
              <a:t> o </a:t>
            </a:r>
            <a:r>
              <a:rPr lang="en-US" dirty="0" err="1"/>
              <a:t>procesima</a:t>
            </a:r>
            <a:r>
              <a:rPr lang="en-US" dirty="0"/>
              <a:t> </a:t>
            </a:r>
            <a:r>
              <a:rPr lang="en-US" dirty="0" err="1"/>
              <a:t>učenja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usvojenosti</a:t>
            </a:r>
            <a:r>
              <a:rPr lang="en-US" dirty="0"/>
              <a:t> </a:t>
            </a:r>
            <a:r>
              <a:rPr lang="en-US" dirty="0" err="1"/>
              <a:t>znanja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vještina</a:t>
            </a:r>
            <a:r>
              <a:rPr lang="en-US" dirty="0"/>
              <a:t> u </a:t>
            </a:r>
            <a:r>
              <a:rPr lang="en-US" dirty="0" err="1"/>
              <a:t>odnosu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postavljena</a:t>
            </a:r>
            <a:r>
              <a:rPr lang="en-US" dirty="0"/>
              <a:t> </a:t>
            </a:r>
            <a:r>
              <a:rPr lang="en-US" dirty="0" err="1"/>
              <a:t>očekivanja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3367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1694408"/>
              </p:ext>
            </p:extLst>
          </p:nvPr>
        </p:nvGraphicFramePr>
        <p:xfrm>
          <a:off x="681038" y="2336800"/>
          <a:ext cx="4069092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7048444"/>
              </p:ext>
            </p:extLst>
          </p:nvPr>
        </p:nvGraphicFramePr>
        <p:xfrm>
          <a:off x="5916077" y="2370446"/>
          <a:ext cx="4069092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7527" y="6163294"/>
            <a:ext cx="3467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Tradicionalna</a:t>
            </a:r>
            <a:r>
              <a:rPr lang="en-US" dirty="0" smtClean="0"/>
              <a:t> </a:t>
            </a:r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vrednovanja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16825" y="6163293"/>
            <a:ext cx="3467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Nova </a:t>
            </a:r>
            <a:r>
              <a:rPr lang="en-US" dirty="0" err="1" smtClean="0"/>
              <a:t>piramida</a:t>
            </a:r>
            <a:r>
              <a:rPr lang="en-US" dirty="0" smtClean="0"/>
              <a:t> </a:t>
            </a:r>
            <a:r>
              <a:rPr lang="en-US" dirty="0" err="1" smtClean="0"/>
              <a:t>vrednovanja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046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METODE VREDNOVANJA NAUČENOG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9393" y="2060028"/>
            <a:ext cx="11207587" cy="4444011"/>
          </a:xfrm>
        </p:spPr>
        <p:txBody>
          <a:bodyPr>
            <a:normAutofit fontScale="62500" lnSpcReduction="20000"/>
          </a:bodyPr>
          <a:lstStyle/>
          <a:p>
            <a:r>
              <a:rPr lang="en-US" sz="2900" dirty="0" smtClean="0"/>
              <a:t>Metode </a:t>
            </a:r>
            <a:r>
              <a:rPr lang="en-US" sz="2900" dirty="0" err="1" smtClean="0"/>
              <a:t>vrednovanja</a:t>
            </a:r>
            <a:r>
              <a:rPr lang="en-US" sz="2900" dirty="0" smtClean="0"/>
              <a:t> </a:t>
            </a:r>
            <a:r>
              <a:rPr lang="en-US" sz="2900" dirty="0" err="1" smtClean="0"/>
              <a:t>naučenoga</a:t>
            </a:r>
            <a:r>
              <a:rPr lang="en-US" sz="2900" dirty="0" smtClean="0"/>
              <a:t> </a:t>
            </a:r>
            <a:r>
              <a:rPr lang="en-US" sz="2900" dirty="0" err="1" smtClean="0"/>
              <a:t>moraju</a:t>
            </a:r>
            <a:r>
              <a:rPr lang="en-US" sz="2900" dirty="0" smtClean="0"/>
              <a:t> </a:t>
            </a:r>
            <a:r>
              <a:rPr lang="en-US" sz="2900" dirty="0" err="1" smtClean="0"/>
              <a:t>biti</a:t>
            </a:r>
            <a:r>
              <a:rPr lang="en-US" sz="2900" dirty="0" smtClean="0"/>
              <a:t> u </a:t>
            </a:r>
            <a:r>
              <a:rPr lang="en-US" sz="2900" dirty="0" err="1" smtClean="0"/>
              <a:t>skladu</a:t>
            </a:r>
            <a:r>
              <a:rPr lang="en-US" sz="2900" dirty="0" smtClean="0"/>
              <a:t> s :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definiranim</a:t>
            </a:r>
            <a:r>
              <a:rPr lang="en-US" sz="2900" dirty="0" smtClean="0"/>
              <a:t> </a:t>
            </a:r>
            <a:r>
              <a:rPr lang="en-US" sz="2900" dirty="0" err="1"/>
              <a:t>odgojno-obrazovnim</a:t>
            </a:r>
            <a:r>
              <a:rPr lang="en-US" sz="2900" dirty="0"/>
              <a:t> </a:t>
            </a:r>
            <a:r>
              <a:rPr lang="en-US" sz="2900" dirty="0" err="1"/>
              <a:t>ishodima</a:t>
            </a:r>
            <a:r>
              <a:rPr lang="en-US" sz="2900" dirty="0"/>
              <a:t>, </a:t>
            </a:r>
            <a:endParaRPr lang="en-US" sz="29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900" dirty="0" smtClean="0"/>
              <a:t> </a:t>
            </a:r>
            <a:r>
              <a:rPr lang="en-US" sz="2900" dirty="0" err="1"/>
              <a:t>korištenim</a:t>
            </a:r>
            <a:r>
              <a:rPr lang="en-US" sz="2900" dirty="0"/>
              <a:t> </a:t>
            </a:r>
            <a:r>
              <a:rPr lang="en-US" sz="2900" dirty="0" err="1"/>
              <a:t>pristupima</a:t>
            </a:r>
            <a:r>
              <a:rPr lang="en-US" sz="2900" dirty="0"/>
              <a:t> </a:t>
            </a:r>
            <a:r>
              <a:rPr lang="en-US" sz="2900" dirty="0" err="1"/>
              <a:t>učenja</a:t>
            </a:r>
            <a:r>
              <a:rPr lang="en-US" sz="2900" dirty="0"/>
              <a:t> </a:t>
            </a:r>
            <a:r>
              <a:rPr lang="en-US" sz="2900" dirty="0" err="1"/>
              <a:t>i</a:t>
            </a:r>
            <a:r>
              <a:rPr lang="en-US" sz="2900" dirty="0"/>
              <a:t> </a:t>
            </a:r>
            <a:r>
              <a:rPr lang="en-US" sz="2900" dirty="0" err="1"/>
              <a:t>poučavanja</a:t>
            </a:r>
            <a:r>
              <a:rPr lang="en-US" sz="2900" dirty="0"/>
              <a:t>. </a:t>
            </a:r>
          </a:p>
          <a:p>
            <a:endParaRPr lang="en-US" sz="2900" dirty="0" smtClean="0"/>
          </a:p>
          <a:p>
            <a:r>
              <a:rPr lang="en-US" sz="2900" dirty="0" smtClean="0"/>
              <a:t>Kao </a:t>
            </a:r>
            <a:r>
              <a:rPr lang="en-US" sz="2900" dirty="0" err="1" smtClean="0"/>
              <a:t>metode</a:t>
            </a:r>
            <a:r>
              <a:rPr lang="en-US" sz="2900" dirty="0" smtClean="0"/>
              <a:t> </a:t>
            </a:r>
            <a:r>
              <a:rPr lang="en-US" sz="2900" dirty="0" err="1" smtClean="0"/>
              <a:t>vrednovanja</a:t>
            </a:r>
            <a:r>
              <a:rPr lang="en-US" sz="2900" dirty="0" smtClean="0"/>
              <a:t> </a:t>
            </a:r>
            <a:r>
              <a:rPr lang="en-US" sz="2900" dirty="0" err="1" smtClean="0"/>
              <a:t>naučenoga</a:t>
            </a:r>
            <a:r>
              <a:rPr lang="en-US" sz="2900" dirty="0" smtClean="0"/>
              <a:t> </a:t>
            </a:r>
            <a:r>
              <a:rPr lang="en-US" sz="2900" dirty="0" err="1" smtClean="0"/>
              <a:t>mogu</a:t>
            </a:r>
            <a:r>
              <a:rPr lang="en-US" sz="2900" dirty="0" smtClean="0"/>
              <a:t> se </a:t>
            </a:r>
            <a:r>
              <a:rPr lang="en-US" sz="2900" dirty="0" err="1" smtClean="0"/>
              <a:t>koristiti</a:t>
            </a:r>
            <a:r>
              <a:rPr lang="en-US" sz="2900" dirty="0" smtClean="0"/>
              <a:t>:</a:t>
            </a:r>
            <a:endParaRPr lang="en-US" sz="2900" dirty="0"/>
          </a:p>
          <a:p>
            <a:endParaRPr lang="en-US" sz="29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Pismene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</a:t>
            </a:r>
            <a:r>
              <a:rPr lang="en-US" sz="2900" dirty="0" err="1" smtClean="0"/>
              <a:t>usmene</a:t>
            </a:r>
            <a:r>
              <a:rPr lang="en-US" sz="2900" dirty="0" smtClean="0"/>
              <a:t> </a:t>
            </a:r>
            <a:r>
              <a:rPr lang="en-US" sz="2900" dirty="0" err="1" smtClean="0"/>
              <a:t>provjere</a:t>
            </a:r>
            <a:r>
              <a:rPr lang="en-US" sz="2900" dirty="0" smtClean="0"/>
              <a:t> </a:t>
            </a:r>
            <a:r>
              <a:rPr lang="en-US" sz="2900" dirty="0" err="1" smtClean="0"/>
              <a:t>znanja</a:t>
            </a:r>
            <a:endParaRPr lang="en-US" sz="29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Mapre</a:t>
            </a:r>
            <a:r>
              <a:rPr lang="en-US" sz="2900" dirty="0" smtClean="0"/>
              <a:t> </a:t>
            </a:r>
            <a:r>
              <a:rPr lang="en-US" sz="2900" dirty="0" err="1" smtClean="0"/>
              <a:t>radova</a:t>
            </a:r>
            <a:r>
              <a:rPr lang="en-US" sz="2900" dirty="0" smtClean="0"/>
              <a:t>(</a:t>
            </a:r>
            <a:r>
              <a:rPr lang="en-US" sz="2900" dirty="0" err="1" smtClean="0"/>
              <a:t>tzv</a:t>
            </a:r>
            <a:r>
              <a:rPr lang="en-US" sz="2900" dirty="0"/>
              <a:t>. portfolio), </a:t>
            </a:r>
            <a:endParaRPr lang="en-US" sz="29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Praktični</a:t>
            </a:r>
            <a:r>
              <a:rPr lang="en-US" sz="2900" dirty="0" smtClean="0"/>
              <a:t> </a:t>
            </a:r>
            <a:r>
              <a:rPr lang="en-US" sz="2900" dirty="0" err="1" smtClean="0"/>
              <a:t>radovi</a:t>
            </a:r>
            <a:endParaRPr lang="en-US" sz="29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Učenička</a:t>
            </a:r>
            <a:r>
              <a:rPr lang="en-US" sz="2900" dirty="0" smtClean="0"/>
              <a:t> </a:t>
            </a:r>
            <a:r>
              <a:rPr lang="en-US" sz="2900" dirty="0" err="1" smtClean="0"/>
              <a:t>izvješća</a:t>
            </a:r>
            <a:r>
              <a:rPr lang="en-US" sz="2900" dirty="0" smtClean="0"/>
              <a:t> </a:t>
            </a:r>
            <a:r>
              <a:rPr lang="en-US" sz="2900" dirty="0"/>
              <a:t>(</a:t>
            </a:r>
            <a:r>
              <a:rPr lang="en-US" sz="2900" dirty="0" err="1"/>
              <a:t>npr</a:t>
            </a:r>
            <a:r>
              <a:rPr lang="en-US" sz="2900" dirty="0"/>
              <a:t>. o </a:t>
            </a:r>
            <a:r>
              <a:rPr lang="en-US" sz="2900" dirty="0" err="1"/>
              <a:t>praktičnome</a:t>
            </a:r>
            <a:r>
              <a:rPr lang="en-US" sz="2900" dirty="0"/>
              <a:t> </a:t>
            </a:r>
            <a:r>
              <a:rPr lang="en-US" sz="2900" dirty="0" err="1"/>
              <a:t>radu</a:t>
            </a:r>
            <a:r>
              <a:rPr lang="en-US" sz="2900" dirty="0"/>
              <a:t>, </a:t>
            </a:r>
            <a:r>
              <a:rPr lang="en-US" sz="2900" dirty="0" err="1"/>
              <a:t>istraživanju</a:t>
            </a:r>
            <a:r>
              <a:rPr lang="en-US" sz="2900" dirty="0"/>
              <a:t> </a:t>
            </a:r>
            <a:r>
              <a:rPr lang="en-US" sz="2900" dirty="0" err="1"/>
              <a:t>i</a:t>
            </a:r>
            <a:r>
              <a:rPr lang="en-US" sz="2900" dirty="0"/>
              <a:t> sl.), </a:t>
            </a:r>
            <a:endParaRPr lang="en-US" sz="29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Učenički</a:t>
            </a:r>
            <a:r>
              <a:rPr lang="en-US" sz="2900" dirty="0" smtClean="0"/>
              <a:t> </a:t>
            </a:r>
            <a:r>
              <a:rPr lang="en-US" sz="2900" dirty="0" err="1" smtClean="0"/>
              <a:t>projekti</a:t>
            </a:r>
            <a:endParaRPr lang="en-US" sz="29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/>
              <a:t>R</a:t>
            </a:r>
            <a:r>
              <a:rPr lang="en-US" sz="2900" dirty="0" err="1" smtClean="0"/>
              <a:t>asprave</a:t>
            </a:r>
            <a:r>
              <a:rPr lang="en-US" sz="2900" dirty="0" smtClean="0"/>
              <a:t> </a:t>
            </a:r>
            <a:r>
              <a:rPr lang="en-US" sz="2900" dirty="0"/>
              <a:t>(</a:t>
            </a:r>
            <a:r>
              <a:rPr lang="en-US" sz="2900" dirty="0" smtClean="0"/>
              <a:t>debate), 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Eseji</a:t>
            </a:r>
            <a:r>
              <a:rPr lang="en-US" sz="2900" dirty="0" smtClean="0"/>
              <a:t>,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900" dirty="0" err="1" smtClean="0"/>
              <a:t>Simulacije</a:t>
            </a:r>
            <a:r>
              <a:rPr lang="en-US" sz="2900" dirty="0" smtClean="0"/>
              <a:t> </a:t>
            </a:r>
            <a:r>
              <a:rPr lang="en-US" sz="2900" dirty="0" err="1" smtClean="0"/>
              <a:t>i</a:t>
            </a:r>
            <a:r>
              <a:rPr lang="en-US" sz="2900" dirty="0" smtClean="0"/>
              <a:t> dr.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79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METODE VREDNOVANJA ZA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Kratke</a:t>
            </a:r>
            <a:r>
              <a:rPr lang="en-US" dirty="0" smtClean="0"/>
              <a:t> </a:t>
            </a:r>
            <a:r>
              <a:rPr lang="en-US" dirty="0" err="1" smtClean="0"/>
              <a:t>pisane</a:t>
            </a:r>
            <a:r>
              <a:rPr lang="en-US" dirty="0" smtClean="0"/>
              <a:t> </a:t>
            </a:r>
            <a:r>
              <a:rPr lang="en-US" dirty="0" err="1" smtClean="0"/>
              <a:t>provjere</a:t>
            </a:r>
            <a:endParaRPr lang="en-US" dirty="0" smtClean="0"/>
          </a:p>
          <a:p>
            <a:r>
              <a:rPr lang="en-US" dirty="0" err="1" smtClean="0"/>
              <a:t>Rješavanje</a:t>
            </a:r>
            <a:r>
              <a:rPr lang="en-US" dirty="0" smtClean="0"/>
              <a:t> </a:t>
            </a:r>
            <a:r>
              <a:rPr lang="en-US" dirty="0" err="1" smtClean="0"/>
              <a:t>problema</a:t>
            </a:r>
            <a:endParaRPr lang="en-US" dirty="0" smtClean="0"/>
          </a:p>
          <a:p>
            <a:r>
              <a:rPr lang="en-US" dirty="0" smtClean="0"/>
              <a:t>Izlazne </a:t>
            </a:r>
            <a:r>
              <a:rPr lang="en-US" dirty="0" err="1" smtClean="0"/>
              <a:t>kartice</a:t>
            </a:r>
            <a:endParaRPr lang="en-US" dirty="0" smtClean="0"/>
          </a:p>
          <a:p>
            <a:r>
              <a:rPr lang="en-US" dirty="0" err="1" smtClean="0"/>
              <a:t>Pitanja</a:t>
            </a:r>
            <a:r>
              <a:rPr lang="en-US" dirty="0" smtClean="0"/>
              <a:t> </a:t>
            </a:r>
            <a:r>
              <a:rPr lang="en-US" dirty="0" err="1" smtClean="0"/>
              <a:t>radi</a:t>
            </a:r>
            <a:r>
              <a:rPr lang="en-US" dirty="0" smtClean="0"/>
              <a:t> </a:t>
            </a:r>
            <a:r>
              <a:rPr lang="en-US" dirty="0" err="1" smtClean="0"/>
              <a:t>provjere</a:t>
            </a:r>
            <a:r>
              <a:rPr lang="en-US" dirty="0" smtClean="0"/>
              <a:t> </a:t>
            </a:r>
            <a:r>
              <a:rPr lang="en-US" dirty="0" err="1" smtClean="0"/>
              <a:t>razumijevanja</a:t>
            </a:r>
            <a:endParaRPr lang="en-US" dirty="0" smtClean="0"/>
          </a:p>
          <a:p>
            <a:r>
              <a:rPr lang="en-US" dirty="0" err="1" smtClean="0"/>
              <a:t>Diskusije</a:t>
            </a:r>
            <a:endParaRPr lang="en-US" dirty="0" smtClean="0"/>
          </a:p>
          <a:p>
            <a:r>
              <a:rPr lang="en-US" dirty="0" err="1" smtClean="0"/>
              <a:t>Posteri</a:t>
            </a:r>
            <a:endParaRPr lang="en-US" dirty="0" smtClean="0"/>
          </a:p>
          <a:p>
            <a:r>
              <a:rPr lang="en-US" dirty="0" err="1" smtClean="0"/>
              <a:t>Mape</a:t>
            </a:r>
            <a:endParaRPr lang="en-US" dirty="0" smtClean="0"/>
          </a:p>
          <a:p>
            <a:r>
              <a:rPr lang="en-US" dirty="0" err="1" smtClean="0"/>
              <a:t>Igranje</a:t>
            </a:r>
            <a:r>
              <a:rPr lang="en-US" dirty="0" smtClean="0"/>
              <a:t> </a:t>
            </a:r>
            <a:r>
              <a:rPr lang="en-US" dirty="0" err="1" smtClean="0"/>
              <a:t>uloga</a:t>
            </a:r>
            <a:endParaRPr lang="en-US" dirty="0" smtClean="0"/>
          </a:p>
          <a:p>
            <a:r>
              <a:rPr lang="en-US" dirty="0" err="1" smtClean="0"/>
              <a:t>Domaće</a:t>
            </a:r>
            <a:r>
              <a:rPr lang="en-US" dirty="0" smtClean="0"/>
              <a:t> </a:t>
            </a:r>
            <a:r>
              <a:rPr lang="en-US" dirty="0" err="1" smtClean="0"/>
              <a:t>zadaće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779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1137424"/>
            <a:ext cx="9603275" cy="716330"/>
          </a:xfrm>
        </p:spPr>
        <p:txBody>
          <a:bodyPr/>
          <a:lstStyle/>
          <a:p>
            <a:r>
              <a:rPr lang="en-US" dirty="0" smtClean="0"/>
              <a:t>METODE ZA VREDNOVANJE KAO UČENJE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094" y="2148222"/>
            <a:ext cx="9676669" cy="4499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DNEVNICI UČENJA </a:t>
            </a:r>
            <a:r>
              <a:rPr lang="en-US" dirty="0" smtClean="0"/>
              <a:t>- </a:t>
            </a:r>
            <a:r>
              <a:rPr lang="en-US" dirty="0" err="1"/>
              <a:t>bilješke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učenici</a:t>
            </a:r>
            <a:r>
              <a:rPr lang="en-US" dirty="0"/>
              <a:t> </a:t>
            </a:r>
            <a:r>
              <a:rPr lang="en-US" dirty="0" err="1"/>
              <a:t>vode</a:t>
            </a:r>
            <a:r>
              <a:rPr lang="en-US" dirty="0"/>
              <a:t> o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uč</a:t>
            </a:r>
            <a:r>
              <a:rPr lang="en-US" dirty="0" err="1" smtClean="0"/>
              <a:t>enju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b="1" dirty="0"/>
              <a:t>LISTA ZA PROCJENU </a:t>
            </a:r>
            <a:r>
              <a:rPr lang="en-US" dirty="0"/>
              <a:t>- </a:t>
            </a:r>
            <a:r>
              <a:rPr lang="en-US" dirty="0" err="1"/>
              <a:t>jednostavna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brza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 smtClean="0"/>
              <a:t>vrednovanja</a:t>
            </a:r>
            <a:r>
              <a:rPr lang="en-US" dirty="0" smtClean="0"/>
              <a:t>. </a:t>
            </a:r>
            <a:r>
              <a:rPr lang="en-US" dirty="0" err="1" smtClean="0"/>
              <a:t>Zadatak</a:t>
            </a:r>
            <a:r>
              <a:rPr lang="en-US" dirty="0" smtClean="0"/>
              <a:t> </a:t>
            </a:r>
            <a:r>
              <a:rPr lang="en-US" dirty="0" err="1"/>
              <a:t>koji</a:t>
            </a:r>
            <a:r>
              <a:rPr lang="en-US" dirty="0"/>
              <a:t> se </a:t>
            </a:r>
            <a:r>
              <a:rPr lang="en-US" dirty="0" err="1"/>
              <a:t>njima</a:t>
            </a:r>
            <a:r>
              <a:rPr lang="en-US" dirty="0"/>
              <a:t> </a:t>
            </a:r>
            <a:r>
              <a:rPr lang="en-US" dirty="0" err="1"/>
              <a:t>procjenjuje</a:t>
            </a:r>
            <a:r>
              <a:rPr lang="en-US" dirty="0"/>
              <a:t> </a:t>
            </a:r>
            <a:r>
              <a:rPr lang="en-US" dirty="0" err="1"/>
              <a:t>razrađuje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više</a:t>
            </a:r>
            <a:r>
              <a:rPr lang="en-US" dirty="0"/>
              <a:t> </a:t>
            </a:r>
            <a:r>
              <a:rPr lang="en-US" dirty="0" err="1"/>
              <a:t>pokazatelja</a:t>
            </a:r>
            <a:r>
              <a:rPr lang="en-US" dirty="0"/>
              <a:t>/</a:t>
            </a:r>
            <a:r>
              <a:rPr lang="en-US" dirty="0" err="1"/>
              <a:t>elemenata</a:t>
            </a:r>
            <a:r>
              <a:rPr lang="en-US" dirty="0"/>
              <a:t>, a </a:t>
            </a:r>
            <a:r>
              <a:rPr lang="en-US" dirty="0" err="1"/>
              <a:t>učenici</a:t>
            </a:r>
            <a:r>
              <a:rPr lang="en-US" dirty="0"/>
              <a:t> </a:t>
            </a:r>
            <a:r>
              <a:rPr lang="en-US" dirty="0" err="1"/>
              <a:t>bilježe</a:t>
            </a:r>
            <a:r>
              <a:rPr lang="en-US" dirty="0"/>
              <a:t> </a:t>
            </a:r>
            <a:r>
              <a:rPr lang="en-US" dirty="0" err="1"/>
              <a:t>jesu</a:t>
            </a:r>
            <a:r>
              <a:rPr lang="en-US" dirty="0"/>
              <a:t> li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ostvarili</a:t>
            </a:r>
            <a:r>
              <a:rPr lang="en-US" dirty="0"/>
              <a:t> </a:t>
            </a:r>
            <a:r>
              <a:rPr lang="en-US" dirty="0" err="1"/>
              <a:t>određene</a:t>
            </a:r>
            <a:r>
              <a:rPr lang="en-US" dirty="0"/>
              <a:t> </a:t>
            </a:r>
            <a:r>
              <a:rPr lang="en-US" dirty="0" err="1"/>
              <a:t>pokazatelje</a:t>
            </a:r>
            <a:r>
              <a:rPr lang="en-US" dirty="0"/>
              <a:t>/</a:t>
            </a:r>
            <a:r>
              <a:rPr lang="en-US" dirty="0" err="1"/>
              <a:t>elemente</a:t>
            </a:r>
            <a:r>
              <a:rPr lang="en-US" dirty="0"/>
              <a:t>. </a:t>
            </a:r>
            <a:r>
              <a:rPr lang="en-US" dirty="0" err="1"/>
              <a:t>Najčešće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 smtClean="0"/>
              <a:t>dva</a:t>
            </a:r>
            <a:r>
              <a:rPr lang="en-US" dirty="0" smtClean="0"/>
              <a:t>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Izlazne </a:t>
            </a:r>
            <a:r>
              <a:rPr lang="en-US" dirty="0" err="1"/>
              <a:t>kartice</a:t>
            </a:r>
            <a:r>
              <a:rPr lang="en-US" dirty="0"/>
              <a:t> – </a:t>
            </a:r>
            <a:r>
              <a:rPr lang="en-US" dirty="0" err="1"/>
              <a:t>učenici</a:t>
            </a:r>
            <a:r>
              <a:rPr lang="en-US" dirty="0"/>
              <a:t> </a:t>
            </a:r>
            <a:r>
              <a:rPr lang="en-US" dirty="0" err="1"/>
              <a:t>daju</a:t>
            </a:r>
            <a:r>
              <a:rPr lang="en-US" dirty="0"/>
              <a:t> </a:t>
            </a:r>
            <a:r>
              <a:rPr lang="en-US" dirty="0" err="1"/>
              <a:t>sebi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učiteljima</a:t>
            </a:r>
            <a:r>
              <a:rPr lang="en-US" dirty="0"/>
              <a:t> </a:t>
            </a:r>
            <a:r>
              <a:rPr lang="en-US" dirty="0" err="1"/>
              <a:t>jednostavnu</a:t>
            </a:r>
            <a:r>
              <a:rPr lang="en-US" dirty="0"/>
              <a:t> </a:t>
            </a:r>
            <a:r>
              <a:rPr lang="en-US" dirty="0" err="1"/>
              <a:t>povratnu</a:t>
            </a:r>
            <a:r>
              <a:rPr lang="en-US" dirty="0"/>
              <a:t> </a:t>
            </a:r>
            <a:r>
              <a:rPr lang="en-US" dirty="0" err="1"/>
              <a:t>informaciju</a:t>
            </a:r>
            <a:r>
              <a:rPr lang="en-US" dirty="0"/>
              <a:t> (</a:t>
            </a:r>
            <a:r>
              <a:rPr lang="en-US" dirty="0" err="1"/>
              <a:t>primjerice</a:t>
            </a:r>
            <a:r>
              <a:rPr lang="en-US" dirty="0"/>
              <a:t>: </a:t>
            </a:r>
            <a:r>
              <a:rPr lang="en-US" dirty="0" err="1"/>
              <a:t>razumio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, </a:t>
            </a:r>
            <a:r>
              <a:rPr lang="en-US" dirty="0" err="1"/>
              <a:t>trebam</a:t>
            </a:r>
            <a:r>
              <a:rPr lang="en-US" dirty="0"/>
              <a:t> </a:t>
            </a:r>
            <a:r>
              <a:rPr lang="en-US" dirty="0" err="1"/>
              <a:t>jos</a:t>
            </a:r>
            <a:r>
              <a:rPr lang="en-US" dirty="0"/>
              <a:t>̌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učenja</a:t>
            </a:r>
            <a:r>
              <a:rPr lang="en-US" dirty="0"/>
              <a:t>, </a:t>
            </a:r>
            <a:r>
              <a:rPr lang="en-US" dirty="0" err="1"/>
              <a:t>nisam</a:t>
            </a:r>
            <a:r>
              <a:rPr lang="en-US" dirty="0"/>
              <a:t> </a:t>
            </a:r>
            <a:r>
              <a:rPr lang="en-US" dirty="0" err="1"/>
              <a:t>razumio</a:t>
            </a:r>
            <a:r>
              <a:rPr lang="en-US" dirty="0"/>
              <a:t>),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unutar</a:t>
            </a:r>
            <a:r>
              <a:rPr lang="en-US" dirty="0"/>
              <a:t> online </a:t>
            </a:r>
            <a:r>
              <a:rPr lang="en-US" dirty="0" err="1"/>
              <a:t>sustava</a:t>
            </a:r>
            <a:r>
              <a:rPr lang="en-US" dirty="0"/>
              <a:t> </a:t>
            </a:r>
            <a:r>
              <a:rPr lang="en-US" dirty="0" err="1"/>
              <a:t>praćenja</a:t>
            </a:r>
            <a:r>
              <a:rPr lang="en-US" dirty="0"/>
              <a:t>, e- </a:t>
            </a:r>
            <a:r>
              <a:rPr lang="en-US" dirty="0" err="1"/>
              <a:t>portfolija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u </a:t>
            </a:r>
            <a:r>
              <a:rPr lang="en-US" dirty="0" err="1"/>
              <a:t>dijeljenim</a:t>
            </a:r>
            <a:r>
              <a:rPr lang="en-US" dirty="0"/>
              <a:t> </a:t>
            </a:r>
            <a:r>
              <a:rPr lang="en-US" dirty="0" err="1"/>
              <a:t>dokumentima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22476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700</TotalTime>
  <Words>531</Words>
  <Application>Microsoft Macintosh PowerPoint</Application>
  <PresentationFormat>Widescreen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Calibri</vt:lpstr>
      <vt:lpstr>Trebuchet MS</vt:lpstr>
      <vt:lpstr>Arial</vt:lpstr>
      <vt:lpstr>Berlin</vt:lpstr>
      <vt:lpstr>VREDNOVANJE</vt:lpstr>
      <vt:lpstr>OSNOVNE ETAPE U IZVEDBI NASTAVNOG PROCESA</vt:lpstr>
      <vt:lpstr>PowerPoint Presentation</vt:lpstr>
      <vt:lpstr>TRI VRSTE VREDNOVANJA</vt:lpstr>
      <vt:lpstr>PowerPoint Presentation</vt:lpstr>
      <vt:lpstr>PowerPoint Presentation</vt:lpstr>
      <vt:lpstr>METODE VREDNOVANJA NAUČENOG</vt:lpstr>
      <vt:lpstr>METODE VREDNOVANJA ZA UČENJE</vt:lpstr>
      <vt:lpstr>METODE ZA VREDNOVANJE KAO UČENJE</vt:lpstr>
      <vt:lpstr>Dodatno pojašnjenje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VREDNOVANJE ZA UČENJE</dc:title>
  <dc:creator>Rona Bušljeta</dc:creator>
  <cp:lastModifiedBy>Rona Bušljeta</cp:lastModifiedBy>
  <cp:revision>26</cp:revision>
  <dcterms:created xsi:type="dcterms:W3CDTF">2020-04-15T17:53:14Z</dcterms:created>
  <dcterms:modified xsi:type="dcterms:W3CDTF">2022-05-09T10:56:13Z</dcterms:modified>
</cp:coreProperties>
</file>